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99" r:id="rId4"/>
    <p:sldId id="298" r:id="rId5"/>
    <p:sldId id="278" r:id="rId6"/>
    <p:sldId id="300" r:id="rId7"/>
    <p:sldId id="280" r:id="rId8"/>
    <p:sldId id="301" r:id="rId9"/>
    <p:sldId id="302" r:id="rId10"/>
    <p:sldId id="303" r:id="rId11"/>
    <p:sldId id="304" r:id="rId12"/>
    <p:sldId id="30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34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20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99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479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35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161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26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438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033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474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7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34CC7-636C-4084-A893-C544D827435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73A4A-C718-4B3A-BFEA-60300F82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28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12669" y="996685"/>
            <a:ext cx="53461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endParaRPr lang="ru-RU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4759" y="2252543"/>
            <a:ext cx="8081956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Эвент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активный ресурс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личностных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 обучающихся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способствующий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распространению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574" y="4400938"/>
            <a:ext cx="2372327" cy="237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3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07893" y="140565"/>
            <a:ext cx="67762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руководителю 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675467"/>
              </p:ext>
            </p:extLst>
          </p:nvPr>
        </p:nvGraphicFramePr>
        <p:xfrm>
          <a:off x="832757" y="1306397"/>
          <a:ext cx="10526486" cy="49377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65990"/>
                <a:gridCol w="976049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Провести мероприятие-знакомство для волонтеров, а также просто создавать условия для совместного времяпровождения.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Своевременно информировать. Для этого многие заводят страницы в социальных сетях, чаты и пр.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понять, что работа волонтеров приносит пользу.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Доверять волонтерам. Важно оказывать доверие тем волонтерам, которые хорошо выполняют работу, например, давать более ответственные задания.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«спасибо».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Проводить идентификацию волонтеров. Можно дарить футболки с символикой мероприятия или значки. Таким образом, волонтер чувствует привязанность к проводимому мероприятию.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81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501" y="-9248"/>
            <a:ext cx="4846998" cy="68655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34" y="76200"/>
            <a:ext cx="3048000" cy="30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02" y="2559820"/>
            <a:ext cx="3398341" cy="3398341"/>
          </a:xfrm>
          <a:prstGeom prst="rect">
            <a:avLst/>
          </a:prstGeom>
        </p:spPr>
      </p:pic>
      <p:pic>
        <p:nvPicPr>
          <p:cNvPr id="8" name="da882ce11f7c88f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6906" y="56533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5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5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3333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775" y="274554"/>
            <a:ext cx="9068449" cy="630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78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828" y="1077684"/>
            <a:ext cx="7968344" cy="531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280" y="12560"/>
            <a:ext cx="6845440" cy="684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6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04" y="130869"/>
            <a:ext cx="2045682" cy="2449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118" y="4968357"/>
            <a:ext cx="2490596" cy="18272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25" y="130870"/>
            <a:ext cx="3265834" cy="24493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286" y="4997590"/>
            <a:ext cx="2397356" cy="17980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370" y="2675019"/>
            <a:ext cx="2963749" cy="22228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834" y="131656"/>
            <a:ext cx="3330836" cy="25007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50" y="4968357"/>
            <a:ext cx="2420734" cy="18174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691" y="2665852"/>
            <a:ext cx="2970951" cy="22305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454" y="2675019"/>
            <a:ext cx="3061990" cy="222712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826" y="132438"/>
            <a:ext cx="2906488" cy="244780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92" y="4968357"/>
            <a:ext cx="2881311" cy="181744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3" y="2665852"/>
            <a:ext cx="1988612" cy="222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0192" y="1521541"/>
            <a:ext cx="103916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Эвент</a:t>
            </a:r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03" y="2993571"/>
            <a:ext cx="3184357" cy="293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1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265" y="120088"/>
            <a:ext cx="4686649" cy="3327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980" y="120088"/>
            <a:ext cx="4991007" cy="3327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9264" y="3573331"/>
            <a:ext cx="4686649" cy="31244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8979" y="3573331"/>
            <a:ext cx="4991008" cy="312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7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650388" y="533237"/>
            <a:ext cx="1039161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мотивации:</a:t>
            </a:r>
            <a:endParaRPr lang="ru-RU" sz="4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192" y="1825899"/>
            <a:ext cx="52904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новые умения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интересные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полезные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знакомства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получение опыта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конкретной сфере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возможность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оказаться в центре событий конкретного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648" y="674753"/>
            <a:ext cx="5686078" cy="568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3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70698" y="929653"/>
            <a:ext cx="10391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10401" y="2116251"/>
            <a:ext cx="52904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общественно-политические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рекламно-информационные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спортивные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профессионально-деловые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празднично-торжественные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18" y="1170212"/>
            <a:ext cx="6413555" cy="451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3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307029"/>
              </p:ext>
            </p:extLst>
          </p:nvPr>
        </p:nvGraphicFramePr>
        <p:xfrm>
          <a:off x="1300843" y="822959"/>
          <a:ext cx="9590314" cy="52120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22714"/>
                <a:gridCol w="7467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упражнение «настройка», «импульс», анкетирование, интерактивное анкетирование, наблюдение, беседа.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идей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Дискуссия, круглый стол, кейс‐метод «мозговой штурм», «банк идей», «6 шляп мышления», «ассоциативная карта», «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раскадровка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«групповые наброски», «метод коллективного блокнота».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Тимбилдинг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«Деловая игра», упражнение «водоросль», «знакомство‐дразнилка», «суета», «молекула», тренинги личностного роста, тренинги по работе в команде.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акрослово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«облако тегов», «чемодан, мясорубка, корзина», «дело в шляпе», «звездочки».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57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261</Words>
  <Application>Microsoft Office PowerPoint</Application>
  <PresentationFormat>Широкоэкранный</PresentationFormat>
  <Paragraphs>49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33</cp:revision>
  <dcterms:created xsi:type="dcterms:W3CDTF">2023-10-15T12:56:55Z</dcterms:created>
  <dcterms:modified xsi:type="dcterms:W3CDTF">2023-10-30T15:18:36Z</dcterms:modified>
</cp:coreProperties>
</file>