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11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85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904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815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23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904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359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636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57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51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21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72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78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11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58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84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4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703364-AB90-4562-8332-5B1A89DF23C7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D2D8531-ED75-4B0F-A6D2-F46C0D89D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9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Диагностика уровня социальной самореализации школьников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pro-dachnikov.com/uploads/posts/2023-01/1673737488_pro-dachnikov-com-p-foto-uchitel-i-uchenik-za-partoi-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55" y="2509935"/>
            <a:ext cx="6214187" cy="371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77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9045" y="961053"/>
            <a:ext cx="10095722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оптимальных условий развития и реализации потенциала каждого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9045" y="1763486"/>
            <a:ext cx="10095722" cy="372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Оптимизировать образовательный процесс;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Определить результаты деятельности участника педагогического процесса и качество образования;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3)Свести к минимуму ошибки, которые могут быть допущены в процессе образования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65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4906" y="1091682"/>
            <a:ext cx="9517224" cy="432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Популярные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методы педагогической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диагностики: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Опрос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(анкеты, интервью, беседы, метод незаконченных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предложений)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Наблюдение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Изучение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документации и продуктов деятельности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SzPts val="1200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Экспертная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оценка, самооценка,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взаимооценка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ts val="1200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Социометрия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рейтинг, ситуации выбора и др.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321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6449" y="1101012"/>
            <a:ext cx="105995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социальной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адаптированности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активности, автономности и нравственной воспитанности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2" name="Picture 4" descr="https://xn----dtbhvcrdbcoh1a.xn--p1ai/wp-content/uploads/2022/08/classrooms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7" y="2864498"/>
            <a:ext cx="4152780" cy="22227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4" name="Picture 6" descr="https://otv-media.ru/upload/iblock/1bd/1bdf6a9cc49d16ec35f4d263eada6f0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878" y="3206459"/>
            <a:ext cx="3550884" cy="2375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4667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18168" y="830424"/>
            <a:ext cx="20295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Шкала: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– всегда;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– почти всегда;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– иногда;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– очень редко;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2514" y="653142"/>
            <a:ext cx="107302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Стараюсь слушаться во всем своих педагогов и родителей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Считаю, что всегда надо чем-то отличаться от других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 что бы я ни взялся – добиваюсь успеха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Я умею прощать людей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Я стремлюсь поступать так же, как и все мои товарищи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Мне хочется быть впереди других в любом деле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Я становлюсь упрямым, когда уверен, что я прав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Считаю, что делать людям добро – это главное в жизни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Стараюсь поступать так, чтобы меня хвалили окружающие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Общаясь с товарищами, отстаиваю свое мнение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Если я что-то задумал, то обязательно сделаю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Мне нравится помогать другим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 Мне хочется, чтобы со мной все дружили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 Если мне не нравятся люди, то я не буду с ними общаться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15. Стремлюсь всегда побеждать и выигрывать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 Переживаю неприятности других, как свои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17. Стремлюсь не ссориться с товарищами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 Стараюсь доказать свою правоту, даже если с моим мнением не согласны   окружающие</a:t>
            </a:r>
          </a:p>
          <a:p>
            <a:pPr indent="361950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 Если я берусь за дело, то обязательно доведу его до конца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20. Стараюсь защищать тех, кого обижают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96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9045" y="699796"/>
            <a:ext cx="10310326" cy="5799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Обработка полученных данных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Оценку </a:t>
            </a:r>
            <a:r>
              <a:rPr lang="ru-RU" sz="24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социальной </a:t>
            </a:r>
            <a:r>
              <a:rPr lang="ru-RU" sz="2400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учащихся получают при сложении всех оценок первой строчки и делении этой суммы на пять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 </a:t>
            </a:r>
            <a:r>
              <a:rPr lang="ru-RU" sz="24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автономности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высчитывается на основе аналогичных операций со второй строчкой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 </a:t>
            </a:r>
            <a:r>
              <a:rPr lang="ru-RU" sz="24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социальной активности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с третьей строчкой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приверженности подростков </a:t>
            </a:r>
            <a:r>
              <a:rPr lang="ru-RU" sz="240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гуманистическим нормам жизнедеятельности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(нравственности) – с четвертой строчкой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 3,1 до 4,0  - то можно констатировать высокую степень развития социальных качеств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коэффициент от 2,1 до 3,0 - средняя степень развития социальных качеств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коэффициент от 0 до 2,0  - низкий уровень развития социальных качеств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778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44</TotalTime>
  <Words>343</Words>
  <Application>Microsoft Office PowerPoint</Application>
  <PresentationFormat>Широкоэкранный</PresentationFormat>
  <Paragraphs>50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Times New Roman</vt:lpstr>
      <vt:lpstr>Натуральные материалы</vt:lpstr>
      <vt:lpstr>Диагностика уровня социальной самореализации 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уровня социальной самореализации школьников </dc:title>
  <dc:creator>Asus</dc:creator>
  <cp:lastModifiedBy>Asus</cp:lastModifiedBy>
  <cp:revision>6</cp:revision>
  <dcterms:created xsi:type="dcterms:W3CDTF">2023-10-29T17:07:33Z</dcterms:created>
  <dcterms:modified xsi:type="dcterms:W3CDTF">2023-10-30T10:46:20Z</dcterms:modified>
</cp:coreProperties>
</file>