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8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9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7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0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31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79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87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3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6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930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DAC0F-703B-42C8-8BD6-6CB059ACD02B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F3AAA-B3E0-4D8A-BA15-8FD399E6E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25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4169" y="254353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«Применение педагогической технологии «Дети волонтёры» в совместной деятельности педагога с детьми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1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«Лопни шарик»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игры необходимы для понимания собеседника и передачи информации, а также для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 деятельности в рамках волонтёрского движения.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593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8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волонтёры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является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детей, воспитание духовно-нравственной личности с активной жизненной позицией и творческим потенциалом, способной к самосовершенствованию, гармоничному взаимодействию с другими людьми.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15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421" y="365125"/>
            <a:ext cx="11775989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педагогической технологии «Дети ­ волонтёры»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и ответственность у школьников, навыки общения в разновозрастном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Создать ситуацию, при которой происходит передача опыта (познавательного, социального) в естественной среде, от старших – к младшим.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Возможность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инициативу при выборе для себя рода занятий, участников совместной деятельности.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Воспитывать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чувства милосердия, самостоятельность, инициативность, ответственность, доброжелательность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18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9638" cy="14605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педагогической технологии «Дети волонтеры»: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организационный, практический, итоговый.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209638" cy="432804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4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Организационный этап - «Путешествие в мир добрых дел».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этом этапе мы формировали у младших школьников понятия «волонтер», «волонтёрское движение».</a:t>
            </a:r>
          </a:p>
          <a:p>
            <a:pPr marL="0" indent="0" algn="just">
              <a:buNone/>
            </a:pPr>
            <a:endParaRPr lang="ru-RU" sz="35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Мотивировали </a:t>
            </a: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детей на волонтерскую деятельность, организовали команду.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</a:t>
            </a:r>
            <a:r>
              <a:rPr lang="ru-RU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спользовали </a:t>
            </a: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следующие формы совместной деятельности с детьми:</a:t>
            </a:r>
          </a:p>
          <a:p>
            <a:pPr algn="just"/>
            <a:r>
              <a:rPr lang="ru-RU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беседы</a:t>
            </a: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просмотр </a:t>
            </a: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видеоматериалов, чтение книг о волонтерском движении;</a:t>
            </a:r>
          </a:p>
          <a:p>
            <a:pPr algn="just"/>
            <a:r>
              <a:rPr lang="ru-RU" sz="35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разработали </a:t>
            </a:r>
            <a:r>
              <a:rPr lang="ru-RU" sz="35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поведения детей – волонтеров.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7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детей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1024286" cy="4351338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кто нуждается в твоей поддержке и помоги ему.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начатое дело до конца.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волонтер, не будь равнодушным к проблемам других.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Умеешь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– научи другого.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Учись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слышать людей, уважать их мнение.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настойчив в достижении целей.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6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908" y="790832"/>
            <a:ext cx="10698892" cy="53861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«Добрые дела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добрят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»» 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конкретных дел волонтерской команды.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итогу реализации данного этапа должны сформироваться целенаправленные 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интересы, которые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поспособствуют проявлению волевого усилия, преодолению трудностей в достижении цели, должен развиться 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 к миру природы (живой и неживой) и её явлениям, к миру людей (школа, улица: родной город, Родина и её лучшие люди, народы, населяющие нашу страну, к миру искусства (литература, живопись, архитектура ит. п.)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61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«Копилка добрых дел».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Подведение итогов работы детей волонтёров.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применения данной технологии наши дети поймут, что волонтер обязательно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быть добрым,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терпеливым, ответственным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 и начальной школы в среднее звено, дети уже будут знать не только о таком благородном и нужном движении как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волонтерство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и сами будут принимать в нем участие.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99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Тест-экспромт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35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«Куклы»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75" y="1690688"/>
            <a:ext cx="5917357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32" y="1690688"/>
            <a:ext cx="55574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0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229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«Применение педагогической технологии «Дети волонтёры» в совместной деятельности педагога с детьми»</vt:lpstr>
      <vt:lpstr>Презентация PowerPoint</vt:lpstr>
      <vt:lpstr> Задачи педагогической технологии «Дети ­ волонтёры» </vt:lpstr>
      <vt:lpstr> Этапы реализации педагогической технологии «Дети волонтеры»: организационный, практический, итоговый. </vt:lpstr>
      <vt:lpstr>Правила поведения детей – волонтеров </vt:lpstr>
      <vt:lpstr>Презентация PowerPoint</vt:lpstr>
      <vt:lpstr> Итоговый этап - «Копилка добрых дел». Подведение итогов работы детей волонтёров. </vt:lpstr>
      <vt:lpstr>Презентация PowerPoint</vt:lpstr>
      <vt:lpstr> Игра «Куклы» </vt:lpstr>
      <vt:lpstr>Игра «Лопни шарик»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педагогической технологии «Дети волонтёры» в совместной деятельности педагога с детьми»</dc:title>
  <dc:creator>Packard bell</dc:creator>
  <cp:lastModifiedBy>Packard bell</cp:lastModifiedBy>
  <cp:revision>5</cp:revision>
  <dcterms:created xsi:type="dcterms:W3CDTF">2023-10-30T12:13:01Z</dcterms:created>
  <dcterms:modified xsi:type="dcterms:W3CDTF">2023-10-30T13:09:18Z</dcterms:modified>
</cp:coreProperties>
</file>