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57" r:id="rId5"/>
    <p:sldId id="265" r:id="rId6"/>
    <p:sldId id="261" r:id="rId7"/>
    <p:sldId id="264" r:id="rId8"/>
    <p:sldId id="262" r:id="rId9"/>
    <p:sldId id="270" r:id="rId10"/>
    <p:sldId id="260" r:id="rId11"/>
    <p:sldId id="266" r:id="rId12"/>
    <p:sldId id="267" r:id="rId13"/>
    <p:sldId id="271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329" y="3324277"/>
            <a:ext cx="7110413" cy="12604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УКРЕПЛЕНИЕ И СОХРАНЕНИЕ ЗДОРОВЬЯ ДОШКОЛЬНИКОВ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</a:t>
            </a:r>
            <a:endParaRPr lang="ru-RU" dirty="0"/>
          </a:p>
        </p:txBody>
      </p:sp>
      <p:pic>
        <p:nvPicPr>
          <p:cNvPr id="4" name="Содержимое 3" descr="DSCF52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578" y="1127113"/>
            <a:ext cx="6588506" cy="4941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51218-0001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8294" y="2184517"/>
            <a:ext cx="4038600" cy="355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0160204-0001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012915" y="1353655"/>
            <a:ext cx="4038600" cy="3310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60118-0004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850692" y="753256"/>
            <a:ext cx="6858000" cy="535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ЗАКАЛИВАНИЕ</a:t>
            </a:r>
            <a:endParaRPr lang="ru-RU" dirty="0"/>
          </a:p>
        </p:txBody>
      </p:sp>
      <p:pic>
        <p:nvPicPr>
          <p:cNvPr id="3" name="Рисунок 2" descr="slid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308" y="2904552"/>
            <a:ext cx="7110413" cy="1260475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ru-RU" i="1" dirty="0" smtClean="0"/>
              <a:t>Помните здоровье ребенка в ваших руках!</a:t>
            </a:r>
            <a:endParaRPr lang="ru-RU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13220" y="2683239"/>
            <a:ext cx="3657600" cy="1319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ЗДОРОВЫЙ ОБРАЗ ЖИЗНИ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2908091"/>
            <a:ext cx="1978702" cy="85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СОН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10269" y="2743201"/>
            <a:ext cx="1933731" cy="899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ИГРА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951095" y="764498"/>
            <a:ext cx="2503357" cy="1064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ЗАКАЛИВАНИЕ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4833" y="5006715"/>
            <a:ext cx="3717560" cy="13790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ДОБРОЖЕЛАТЕЛЬНЫЙ КЛИМАТ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636302" y="5141627"/>
            <a:ext cx="3102964" cy="1139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ПОЛНОЦЕННОЕ ПИТАНИЕ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933730" y="569627"/>
            <a:ext cx="2638269" cy="11542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РЕЖИМ ДНЯ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792511" y="2683239"/>
            <a:ext cx="449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7"/>
            <a:endCxn id="5" idx="3"/>
          </p:cNvCxnSpPr>
          <p:nvPr/>
        </p:nvCxnSpPr>
        <p:spPr>
          <a:xfrm flipV="1">
            <a:off x="5835177" y="1672937"/>
            <a:ext cx="482526" cy="12034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6"/>
            <a:endCxn id="4" idx="2"/>
          </p:cNvCxnSpPr>
          <p:nvPr/>
        </p:nvCxnSpPr>
        <p:spPr>
          <a:xfrm flipV="1">
            <a:off x="6370820" y="3192906"/>
            <a:ext cx="839449" cy="1499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1" idx="4"/>
          </p:cNvCxnSpPr>
          <p:nvPr/>
        </p:nvCxnSpPr>
        <p:spPr>
          <a:xfrm flipH="1" flipV="1">
            <a:off x="3252865" y="1723870"/>
            <a:ext cx="614597" cy="974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2"/>
            <a:endCxn id="3" idx="6"/>
          </p:cNvCxnSpPr>
          <p:nvPr/>
        </p:nvCxnSpPr>
        <p:spPr>
          <a:xfrm flipH="1" flipV="1">
            <a:off x="1978702" y="3335311"/>
            <a:ext cx="734518" cy="74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3"/>
            <a:endCxn id="6" idx="0"/>
          </p:cNvCxnSpPr>
          <p:nvPr/>
        </p:nvCxnSpPr>
        <p:spPr>
          <a:xfrm flipH="1">
            <a:off x="2113613" y="3809191"/>
            <a:ext cx="1135250" cy="11975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" idx="5"/>
          </p:cNvCxnSpPr>
          <p:nvPr/>
        </p:nvCxnSpPr>
        <p:spPr>
          <a:xfrm>
            <a:off x="5835177" y="3809191"/>
            <a:ext cx="850436" cy="13174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Доброжелательный климат</a:t>
            </a:r>
            <a:endParaRPr lang="ru-RU" dirty="0"/>
          </a:p>
        </p:txBody>
      </p:sp>
      <p:pic>
        <p:nvPicPr>
          <p:cNvPr id="5" name="Содержимое 4" descr="20160506-0006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3303" y="2139546"/>
            <a:ext cx="4038600" cy="355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0160301-0001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940551" y="1366062"/>
            <a:ext cx="4092224" cy="3069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ДНЯ</a:t>
            </a:r>
            <a:endParaRPr lang="ru-RU" dirty="0"/>
          </a:p>
        </p:txBody>
      </p:sp>
      <p:pic>
        <p:nvPicPr>
          <p:cNvPr id="5" name="Содержимое 4" descr="DSCF51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8390" y="2657008"/>
            <a:ext cx="4227225" cy="317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F51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429609" y="1683170"/>
            <a:ext cx="4432208" cy="332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51130-0002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8313" y="2158584"/>
            <a:ext cx="4038600" cy="3597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F51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18220" y="1244184"/>
            <a:ext cx="4038600" cy="347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ПРОГУЛКА</a:t>
            </a:r>
            <a:endParaRPr lang="ru-RU" dirty="0"/>
          </a:p>
        </p:txBody>
      </p:sp>
      <p:pic>
        <p:nvPicPr>
          <p:cNvPr id="5" name="Содержимое 4" descr="20160225-0008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76975" y="2031114"/>
            <a:ext cx="4751884" cy="3927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0160510-0008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88241" y="1723869"/>
            <a:ext cx="4121046" cy="465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СОН</a:t>
            </a:r>
            <a:endParaRPr lang="ru-RU" dirty="0"/>
          </a:p>
        </p:txBody>
      </p:sp>
      <p:pic>
        <p:nvPicPr>
          <p:cNvPr id="5" name="Содержимое 4" descr="20150415-0003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75629" y="2531839"/>
            <a:ext cx="4418732" cy="331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0160119-0002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03229" y="1044561"/>
            <a:ext cx="4298773" cy="346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ПОЛНОЦЕННОЕ ПИТАНИЕ</a:t>
            </a:r>
            <a:endParaRPr lang="ru-RU" dirty="0"/>
          </a:p>
        </p:txBody>
      </p:sp>
      <p:pic>
        <p:nvPicPr>
          <p:cNvPr id="4" name="Содержимое 3" descr="DSCF51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4597" y="1235792"/>
            <a:ext cx="6483575" cy="4862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-1-29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34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УКРЕПЛЕНИЕ И СОХРАНЕНИЕ ЗДОРОВЬЯ ДОШКОЛЬНИКОВ</vt:lpstr>
      <vt:lpstr>Слайд 2</vt:lpstr>
      <vt:lpstr>Доброжелательный климат</vt:lpstr>
      <vt:lpstr>РЕЖИМ ДНЯ</vt:lpstr>
      <vt:lpstr>Слайд 5</vt:lpstr>
      <vt:lpstr>ПРОГУЛКА</vt:lpstr>
      <vt:lpstr>СОН</vt:lpstr>
      <vt:lpstr>ПОЛНОЦЕННОЕ ПИТАНИЕ</vt:lpstr>
      <vt:lpstr>Слайд 9</vt:lpstr>
      <vt:lpstr>ИГРА</vt:lpstr>
      <vt:lpstr>Слайд 11</vt:lpstr>
      <vt:lpstr>Слайд 12</vt:lpstr>
      <vt:lpstr>ЗАКАЛИВАНИЕ</vt:lpstr>
      <vt:lpstr>Помните здоровье ребенка в ваших руках!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Admin</cp:lastModifiedBy>
  <cp:revision>9</cp:revision>
  <dcterms:created xsi:type="dcterms:W3CDTF">2014-08-01T19:25:21Z</dcterms:created>
  <dcterms:modified xsi:type="dcterms:W3CDTF">2016-05-12T09:38:47Z</dcterms:modified>
</cp:coreProperties>
</file>