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9" r:id="rId4"/>
    <p:sldId id="267" r:id="rId5"/>
    <p:sldId id="262" r:id="rId6"/>
    <p:sldId id="264" r:id="rId7"/>
    <p:sldId id="263" r:id="rId8"/>
    <p:sldId id="265" r:id="rId9"/>
    <p:sldId id="266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9F4B6A9-49C1-4AD1-9224-78122AC4D7C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D29D23A-349B-4677-862B-AADC65A9B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1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B6A9-49C1-4AD1-9224-78122AC4D7C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23A-349B-4677-862B-AADC65A9B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8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9F4B6A9-49C1-4AD1-9224-78122AC4D7C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29D23A-349B-4677-862B-AADC65A9B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5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9F4B6A9-49C1-4AD1-9224-78122AC4D7C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29D23A-349B-4677-862B-AADC65A9B0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522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9F4B6A9-49C1-4AD1-9224-78122AC4D7C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29D23A-349B-4677-862B-AADC65A9B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1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B6A9-49C1-4AD1-9224-78122AC4D7C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23A-349B-4677-862B-AADC65A9B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99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B6A9-49C1-4AD1-9224-78122AC4D7C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23A-349B-4677-862B-AADC65A9B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94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B6A9-49C1-4AD1-9224-78122AC4D7C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23A-349B-4677-862B-AADC65A9B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34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9F4B6A9-49C1-4AD1-9224-78122AC4D7C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29D23A-349B-4677-862B-AADC65A9B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B6A9-49C1-4AD1-9224-78122AC4D7C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23A-349B-4677-862B-AADC65A9B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2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9F4B6A9-49C1-4AD1-9224-78122AC4D7C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29D23A-349B-4677-862B-AADC65A9B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4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B6A9-49C1-4AD1-9224-78122AC4D7C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23A-349B-4677-862B-AADC65A9B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84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B6A9-49C1-4AD1-9224-78122AC4D7C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23A-349B-4677-862B-AADC65A9B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B6A9-49C1-4AD1-9224-78122AC4D7C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23A-349B-4677-862B-AADC65A9B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4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B6A9-49C1-4AD1-9224-78122AC4D7C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23A-349B-4677-862B-AADC65A9B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B6A9-49C1-4AD1-9224-78122AC4D7C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23A-349B-4677-862B-AADC65A9B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45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B6A9-49C1-4AD1-9224-78122AC4D7C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23A-349B-4677-862B-AADC65A9B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4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4B6A9-49C1-4AD1-9224-78122AC4D7CB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D23A-349B-4677-862B-AADC65A9B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8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Семейное портфолио Савельевы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МБОУ СОШ № 5 </a:t>
            </a:r>
          </a:p>
          <a:p>
            <a:r>
              <a:rPr lang="ru-RU" dirty="0"/>
              <a:t>Воспитатель </a:t>
            </a:r>
            <a:r>
              <a:rPr lang="ru-RU"/>
              <a:t>Латыпова Светлана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7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753" y="1754076"/>
            <a:ext cx="5996491" cy="565263"/>
          </a:xfrm>
        </p:spPr>
        <p:txBody>
          <a:bodyPr>
            <a:normAutofit fontScale="90000"/>
          </a:bodyPr>
          <a:lstStyle/>
          <a:p>
            <a:r>
              <a:rPr lang="ru-RU" dirty="0"/>
              <a:t>Наши увлечения и традиции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753" y="2618279"/>
            <a:ext cx="6362251" cy="36583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Наша семья очень любит путешествовать, в основном в Горный Алтай.</a:t>
            </a:r>
          </a:p>
          <a:p>
            <a:r>
              <a:rPr lang="ru-RU" dirty="0"/>
              <a:t>Дети нашей семьи -  видео-</a:t>
            </a:r>
            <a:r>
              <a:rPr lang="ru-RU" dirty="0" err="1"/>
              <a:t>блогеры</a:t>
            </a:r>
            <a:r>
              <a:rPr lang="ru-RU" dirty="0"/>
              <a:t>, на нашем канале </a:t>
            </a:r>
            <a:r>
              <a:rPr lang="en-US" dirty="0"/>
              <a:t>DANIL DANA </a:t>
            </a:r>
            <a:r>
              <a:rPr lang="ru-RU" dirty="0"/>
              <a:t>больше 3000 подписчиков, на канале есть страшилки, видео </a:t>
            </a:r>
            <a:r>
              <a:rPr lang="ru-RU" dirty="0" err="1"/>
              <a:t>челленджи</a:t>
            </a:r>
            <a:r>
              <a:rPr lang="ru-RU" dirty="0"/>
              <a:t>, эксперименты. Больше всего пользуется популярностью видео Данила как он запускал вертолет на радиоуправлении.   </a:t>
            </a:r>
          </a:p>
          <a:p>
            <a:r>
              <a:rPr lang="ru-RU" dirty="0"/>
              <a:t>У нас есть дача в п. Сорокино, вместе мы выращиваем картошку, морковку, помидоры, капусту. Там же мы купаемся в бассейне, жарим шашлыки, ходим в баню.</a:t>
            </a:r>
          </a:p>
          <a:p>
            <a:r>
              <a:rPr lang="ru-RU" dirty="0"/>
              <a:t>Любим ходить в театр, кино, музеи, концерты и выставки.   </a:t>
            </a:r>
          </a:p>
          <a:p>
            <a:r>
              <a:rPr lang="ru-RU" dirty="0"/>
              <a:t>Бываем у своих родственников в г. Новосибирск, планируем летом съездить в зоопарк. </a:t>
            </a:r>
          </a:p>
          <a:p>
            <a:r>
              <a:rPr lang="ru-RU" dirty="0"/>
              <a:t>Любим играть в настольные игры, вместе готовить.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04" y="3343861"/>
            <a:ext cx="4389120" cy="2926336"/>
          </a:xfrm>
        </p:spPr>
      </p:pic>
      <p:sp>
        <p:nvSpPr>
          <p:cNvPr id="10" name="Прямоугольник 9"/>
          <p:cNvSpPr/>
          <p:nvPr/>
        </p:nvSpPr>
        <p:spPr>
          <a:xfrm>
            <a:off x="7888776" y="6276643"/>
            <a:ext cx="3940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в Новосибирске с дядей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04" y="424853"/>
            <a:ext cx="1228429" cy="26584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421639" y="175501"/>
            <a:ext cx="2874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Наш канал на </a:t>
            </a:r>
            <a:r>
              <a:rPr lang="en-US" dirty="0"/>
              <a:t>YouTube</a:t>
            </a:r>
            <a:endParaRPr lang="ru-RU" dirty="0"/>
          </a:p>
        </p:txBody>
      </p:sp>
      <p:sp>
        <p:nvSpPr>
          <p:cNvPr id="15" name="Выгнутая вправо стрелка 14"/>
          <p:cNvSpPr/>
          <p:nvPr/>
        </p:nvSpPr>
        <p:spPr>
          <a:xfrm rot="3199841">
            <a:off x="8558125" y="463049"/>
            <a:ext cx="294441" cy="9923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014" y="959241"/>
            <a:ext cx="2862723" cy="190848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842269" y="2786640"/>
            <a:ext cx="2236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дедом в горах</a:t>
            </a:r>
          </a:p>
        </p:txBody>
      </p:sp>
    </p:spTree>
    <p:extLst>
      <p:ext uri="{BB962C8B-B14F-4D97-AF65-F5344CB8AC3E}">
        <p14:creationId xmlns:p14="http://schemas.microsoft.com/office/powerpoint/2010/main" val="319046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r="5648"/>
          <a:stretch>
            <a:fillRect/>
          </a:stretch>
        </p:blipFill>
        <p:spPr/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Моя семья</a:t>
            </a:r>
          </a:p>
          <a:p>
            <a:r>
              <a:rPr lang="ru-RU" dirty="0" err="1"/>
              <a:t>Гениалогическое</a:t>
            </a:r>
            <a:r>
              <a:rPr lang="ru-RU" dirty="0"/>
              <a:t> древо моего рода</a:t>
            </a:r>
          </a:p>
          <a:p>
            <a:r>
              <a:rPr lang="ru-RU" dirty="0"/>
              <a:t>Папа</a:t>
            </a:r>
          </a:p>
          <a:p>
            <a:r>
              <a:rPr lang="ru-RU" dirty="0"/>
              <a:t>Мама</a:t>
            </a:r>
          </a:p>
          <a:p>
            <a:r>
              <a:rPr lang="ru-RU" dirty="0"/>
              <a:t>Брат Данил</a:t>
            </a:r>
          </a:p>
          <a:p>
            <a:r>
              <a:rPr lang="ru-RU" dirty="0"/>
              <a:t>Сестра Дана</a:t>
            </a:r>
          </a:p>
          <a:p>
            <a:r>
              <a:rPr lang="ru-RU" dirty="0"/>
              <a:t>Леночка</a:t>
            </a:r>
          </a:p>
          <a:p>
            <a:r>
              <a:rPr lang="ru-RU" dirty="0"/>
              <a:t>Наши традиции и увлечения</a:t>
            </a:r>
          </a:p>
        </p:txBody>
      </p:sp>
    </p:spTree>
    <p:extLst>
      <p:ext uri="{BB962C8B-B14F-4D97-AF65-F5344CB8AC3E}">
        <p14:creationId xmlns:p14="http://schemas.microsoft.com/office/powerpoint/2010/main" val="13067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Моя семья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Наша семья Савельевых многодетная, дружная,  состоит из 6 человек:  3 детей, мама , папа и бабушка. </a:t>
            </a:r>
          </a:p>
          <a:p>
            <a:r>
              <a:rPr lang="ru-RU" dirty="0"/>
              <a:t>Мама Юлия Александровна</a:t>
            </a:r>
          </a:p>
          <a:p>
            <a:r>
              <a:rPr lang="ru-RU" dirty="0"/>
              <a:t>Папа Евгений Николаевич</a:t>
            </a:r>
          </a:p>
          <a:p>
            <a:r>
              <a:rPr lang="ru-RU" dirty="0"/>
              <a:t>Дети: Данил старший сын, средняя дочь Дана, младшая дочка Леночка,</a:t>
            </a:r>
          </a:p>
          <a:p>
            <a:r>
              <a:rPr lang="ru-RU" dirty="0"/>
              <a:t>Бабушка Попова Нина Владимировна</a:t>
            </a:r>
          </a:p>
          <a:p>
            <a:endParaRPr lang="ru-RU" dirty="0"/>
          </a:p>
          <a:p>
            <a:r>
              <a:rPr lang="ru-RU" dirty="0"/>
              <a:t>Все мы родились в городе Бийске, живем, учимся и трудимся на благо родного города.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03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Гениалогическое</a:t>
            </a:r>
            <a:r>
              <a:rPr lang="ru-RU" dirty="0"/>
              <a:t> древо моего рода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089073" cy="3094485"/>
          </a:xfrm>
        </p:spPr>
        <p:txBody>
          <a:bodyPr/>
          <a:lstStyle/>
          <a:p>
            <a:r>
              <a:rPr lang="ru-RU" dirty="0"/>
              <a:t>Наша семья это дедушки и бабушки, а еще дядя Коля со своей семьёй.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04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92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5800" y="1238596"/>
            <a:ext cx="6546274" cy="698269"/>
          </a:xfrm>
        </p:spPr>
        <p:txBody>
          <a:bodyPr/>
          <a:lstStyle/>
          <a:p>
            <a:r>
              <a:rPr lang="ru-RU" dirty="0"/>
              <a:t>Папа Евгений НИКОЛАЕВИЧ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18" y="398463"/>
            <a:ext cx="3765163" cy="5646737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685800" y="2202873"/>
            <a:ext cx="7153102" cy="4405745"/>
          </a:xfrm>
        </p:spPr>
        <p:txBody>
          <a:bodyPr/>
          <a:lstStyle/>
          <a:p>
            <a:r>
              <a:rPr lang="ru-RU" dirty="0"/>
              <a:t>Глава семьи – Евгений Николаевич, директор ООО «Сантехника». Папа заботится о нашей семье , зарабатывает деньги,</a:t>
            </a:r>
          </a:p>
          <a:p>
            <a:endParaRPr lang="ru-RU" dirty="0"/>
          </a:p>
          <a:p>
            <a:r>
              <a:rPr lang="ru-RU" dirty="0"/>
              <a:t>Папа увлекается спортом – боксом. Сейчас ходит на секцию бокса в фитнес центр Апельсин. </a:t>
            </a:r>
          </a:p>
          <a:p>
            <a:r>
              <a:rPr lang="ru-RU" dirty="0"/>
              <a:t>В своем прошлом мастер спорта по кикбоксингу, представлял наш город на соревнованиях на уровне России. У него много медалей и почетных грамот. </a:t>
            </a:r>
          </a:p>
        </p:txBody>
      </p:sp>
    </p:spTree>
    <p:extLst>
      <p:ext uri="{BB962C8B-B14F-4D97-AF65-F5344CB8AC3E}">
        <p14:creationId xmlns:p14="http://schemas.microsoft.com/office/powerpoint/2010/main" val="31101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5800" y="1238596"/>
            <a:ext cx="6546274" cy="698269"/>
          </a:xfrm>
        </p:spPr>
        <p:txBody>
          <a:bodyPr>
            <a:normAutofit fontScale="90000"/>
          </a:bodyPr>
          <a:lstStyle/>
          <a:p>
            <a:r>
              <a:rPr lang="ru-RU" dirty="0"/>
              <a:t>Мама Юлия Александровна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685800" y="2202873"/>
            <a:ext cx="7153102" cy="440574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Мама Юлия Александровна.</a:t>
            </a:r>
          </a:p>
          <a:p>
            <a:r>
              <a:rPr lang="ru-RU" dirty="0"/>
              <a:t>17 лет проработала старшим воспитателем в детском саду. С самого открытия работала в Детском сад «Золушка» ЗАО «</a:t>
            </a:r>
            <a:r>
              <a:rPr lang="ru-RU" dirty="0" err="1"/>
              <a:t>Эвалар</a:t>
            </a:r>
            <a:r>
              <a:rPr lang="ru-RU" dirty="0"/>
              <a:t>», имеет высшую квалификационную категорию как старший воспитатель, за добросовестный труд была награждена почетной грамотой Думы города Бийска.</a:t>
            </a:r>
          </a:p>
          <a:p>
            <a:r>
              <a:rPr lang="ru-RU" dirty="0"/>
              <a:t>Но по велению своего сердца 3 года назад нашла себя в фотографии.</a:t>
            </a:r>
          </a:p>
          <a:p>
            <a:r>
              <a:rPr lang="ru-RU" dirty="0"/>
              <a:t>Мама является фотографом крупных мероприятий города Бийска.  Ведет свой блог в </a:t>
            </a:r>
            <a:r>
              <a:rPr lang="ru-RU" dirty="0" err="1"/>
              <a:t>соцсетях</a:t>
            </a:r>
            <a:r>
              <a:rPr lang="ru-RU" dirty="0"/>
              <a:t>, многие жители нашего города наблюдают и следят за ней. </a:t>
            </a:r>
          </a:p>
          <a:p>
            <a:r>
              <a:rPr lang="ru-RU" dirty="0"/>
              <a:t>Мама лидер международного сообщества «Про женщин», она помогает раскрыться женщинам нашего города и развивает женское лидерство.</a:t>
            </a:r>
          </a:p>
          <a:p>
            <a:r>
              <a:rPr lang="ru-RU" dirty="0"/>
              <a:t>В марте вышел выпуск газеты «Наш Бийск» со статьей про нашу маму и нашу семью.</a:t>
            </a:r>
          </a:p>
          <a:p>
            <a:pPr algn="ctr"/>
            <a:r>
              <a:rPr lang="ru-RU" dirty="0"/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3" b="24615"/>
          <a:stretch/>
        </p:blipFill>
        <p:spPr>
          <a:xfrm>
            <a:off x="7714211" y="434409"/>
            <a:ext cx="4341676" cy="6066144"/>
          </a:xfrm>
        </p:spPr>
      </p:pic>
    </p:spTree>
    <p:extLst>
      <p:ext uri="{BB962C8B-B14F-4D97-AF65-F5344CB8AC3E}">
        <p14:creationId xmlns:p14="http://schemas.microsoft.com/office/powerpoint/2010/main" val="56014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5800" y="1238596"/>
            <a:ext cx="6546274" cy="698269"/>
          </a:xfrm>
        </p:spPr>
        <p:txBody>
          <a:bodyPr>
            <a:normAutofit/>
          </a:bodyPr>
          <a:lstStyle/>
          <a:p>
            <a:r>
              <a:rPr lang="ru-RU" dirty="0"/>
              <a:t>Сын и старший брат Данил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685800" y="2202873"/>
            <a:ext cx="7153102" cy="4405745"/>
          </a:xfrm>
        </p:spPr>
        <p:txBody>
          <a:bodyPr/>
          <a:lstStyle/>
          <a:p>
            <a:r>
              <a:rPr lang="ru-RU" dirty="0"/>
              <a:t>Данил , старший сын в семье, брат, 16 лет. </a:t>
            </a:r>
          </a:p>
          <a:p>
            <a:r>
              <a:rPr lang="ru-RU" dirty="0"/>
              <a:t>Учится в МБОУ СОШ №5, в этом году окончил 9 классов,</a:t>
            </a:r>
          </a:p>
          <a:p>
            <a:r>
              <a:rPr lang="ru-RU" dirty="0"/>
              <a:t>Собирается продолжить обучение в 10-11 классе этой школы.</a:t>
            </a:r>
          </a:p>
          <a:p>
            <a:r>
              <a:rPr lang="ru-RU" dirty="0"/>
              <a:t>Дополнительно учится в Центре детского научного и инженерно-технического творчества «Наследники Ползунова», на направлении «Химия».</a:t>
            </a:r>
          </a:p>
          <a:p>
            <a:r>
              <a:rPr lang="ru-RU" dirty="0"/>
              <a:t> Увлекается экспериментами, программированием.</a:t>
            </a:r>
          </a:p>
          <a:p>
            <a:r>
              <a:rPr lang="ru-RU" dirty="0"/>
              <a:t>Недавно занялся строением собственного тела, посещает индивидуальные занятия в тренажерном зале Апельсин с тренером.  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902" y="801741"/>
            <a:ext cx="3819049" cy="5081457"/>
          </a:xfrm>
        </p:spPr>
      </p:pic>
    </p:spTree>
    <p:extLst>
      <p:ext uri="{BB962C8B-B14F-4D97-AF65-F5344CB8AC3E}">
        <p14:creationId xmlns:p14="http://schemas.microsoft.com/office/powerpoint/2010/main" val="224216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5800" y="1238596"/>
            <a:ext cx="6546274" cy="698269"/>
          </a:xfrm>
        </p:spPr>
        <p:txBody>
          <a:bodyPr>
            <a:normAutofit fontScale="90000"/>
          </a:bodyPr>
          <a:lstStyle/>
          <a:p>
            <a:r>
              <a:rPr lang="ru-RU" dirty="0"/>
              <a:t>Дочь и Средняя сестра Дана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685800" y="2202873"/>
            <a:ext cx="7153102" cy="4405745"/>
          </a:xfrm>
        </p:spPr>
        <p:txBody>
          <a:bodyPr/>
          <a:lstStyle/>
          <a:p>
            <a:r>
              <a:rPr lang="ru-RU" dirty="0"/>
              <a:t>Дана, средняя дочь и сестра, 11 лет.</a:t>
            </a:r>
          </a:p>
          <a:p>
            <a:r>
              <a:rPr lang="ru-RU" dirty="0"/>
              <a:t>Учится в МБОУ СОШ №5 в 5 классе, на одни 5.</a:t>
            </a:r>
          </a:p>
          <a:p>
            <a:r>
              <a:rPr lang="ru-RU" dirty="0"/>
              <a:t> Дана очень талантливая девочка: отличница, увлекается вокалом, хореографией, любит самостоятельно готовить</a:t>
            </a:r>
          </a:p>
          <a:p>
            <a:r>
              <a:rPr lang="ru-RU" dirty="0"/>
              <a:t>Дана солистка образцового коллектива Алтая </a:t>
            </a:r>
            <a:r>
              <a:rPr lang="ru-RU" dirty="0" err="1"/>
              <a:t>Вокольное</a:t>
            </a:r>
            <a:r>
              <a:rPr lang="ru-RU" dirty="0"/>
              <a:t> объединение «Колокольчик». Постоянно принимает </a:t>
            </a:r>
            <a:r>
              <a:rPr lang="ru-RU" dirty="0" err="1"/>
              <a:t>участиве</a:t>
            </a:r>
            <a:r>
              <a:rPr lang="ru-RU" dirty="0"/>
              <a:t> в вокальных конкурсах на разных уровнях. Занимает места лауреатов, бесчисленное количество дипломов 1степени. </a:t>
            </a:r>
          </a:p>
          <a:p>
            <a:r>
              <a:rPr lang="ru-RU" dirty="0"/>
              <a:t>В прошлом году на </a:t>
            </a:r>
            <a:r>
              <a:rPr lang="ru-RU" dirty="0" err="1"/>
              <a:t>Меджународном</a:t>
            </a:r>
            <a:r>
              <a:rPr lang="ru-RU" dirty="0"/>
              <a:t> вокальном конкурсе в г. Белокуриха, получила Гран при. </a:t>
            </a:r>
          </a:p>
          <a:p>
            <a:r>
              <a:rPr lang="ru-RU" dirty="0"/>
              <a:t>Часто сольно выступает на городских мероприятиях. </a:t>
            </a:r>
          </a:p>
          <a:p>
            <a:r>
              <a:rPr lang="ru-RU" dirty="0"/>
              <a:t>Также Дана занимается классическим танцем в ансамбле Адажио ГДК, с этим коллективом выступают на конкурсах и на концертах в ГДК.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55" y="605149"/>
            <a:ext cx="3659373" cy="5488080"/>
          </a:xfrm>
        </p:spPr>
      </p:pic>
    </p:spTree>
    <p:extLst>
      <p:ext uri="{BB962C8B-B14F-4D97-AF65-F5344CB8AC3E}">
        <p14:creationId xmlns:p14="http://schemas.microsoft.com/office/powerpoint/2010/main" val="190040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5800" y="1238596"/>
            <a:ext cx="6546274" cy="698269"/>
          </a:xfrm>
        </p:spPr>
        <p:txBody>
          <a:bodyPr>
            <a:normAutofit fontScale="90000"/>
          </a:bodyPr>
          <a:lstStyle/>
          <a:p>
            <a:r>
              <a:rPr lang="ru-RU" dirty="0"/>
              <a:t>Младшая Дочь и сестра Лена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685800" y="2202873"/>
            <a:ext cx="7153102" cy="4405745"/>
          </a:xfrm>
        </p:spPr>
        <p:txBody>
          <a:bodyPr/>
          <a:lstStyle/>
          <a:p>
            <a:r>
              <a:rPr lang="ru-RU" dirty="0"/>
              <a:t>Лена младшая и любимая всеми в семье дочка и сестра.</a:t>
            </a:r>
          </a:p>
          <a:p>
            <a:r>
              <a:rPr lang="ru-RU" dirty="0"/>
              <a:t>Ходит в детский сад. Очень любит играть, рисовать, лепить.</a:t>
            </a:r>
          </a:p>
          <a:p>
            <a:r>
              <a:rPr lang="ru-RU" dirty="0"/>
              <a:t>Собирается как Дана заняться вокалом. </a:t>
            </a:r>
          </a:p>
          <a:p>
            <a:r>
              <a:rPr lang="ru-RU" dirty="0"/>
              <a:t>Всегда точно знает что хочет, имеет право выбора. 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49" y="604809"/>
            <a:ext cx="3648075" cy="5472113"/>
          </a:xfrm>
        </p:spPr>
      </p:pic>
    </p:spTree>
    <p:extLst>
      <p:ext uri="{BB962C8B-B14F-4D97-AF65-F5344CB8AC3E}">
        <p14:creationId xmlns:p14="http://schemas.microsoft.com/office/powerpoint/2010/main" val="338199570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125</TotalTime>
  <Words>683</Words>
  <Application>Microsoft Office PowerPoint</Application>
  <PresentationFormat>Широкоэкранный</PresentationFormat>
  <Paragraphs>65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След самолета</vt:lpstr>
      <vt:lpstr>Семейное портфолио Савельевы</vt:lpstr>
      <vt:lpstr>СОДЕРЖАНИЕ</vt:lpstr>
      <vt:lpstr>Моя семья</vt:lpstr>
      <vt:lpstr>Гениалогическое древо моего рода </vt:lpstr>
      <vt:lpstr>Папа Евгений НИКОЛАЕВИЧ</vt:lpstr>
      <vt:lpstr>Мама Юлия Александровна</vt:lpstr>
      <vt:lpstr>Сын и старший брат Данил</vt:lpstr>
      <vt:lpstr>Дочь и Средняя сестра Дана</vt:lpstr>
      <vt:lpstr>Младшая Дочь и сестра Лена</vt:lpstr>
      <vt:lpstr>Наши увлечения и традиции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Семейное портфолио Савельевы</dc:title>
  <dc:creator>user</dc:creator>
  <cp:lastModifiedBy>User</cp:lastModifiedBy>
  <cp:revision>14</cp:revision>
  <dcterms:created xsi:type="dcterms:W3CDTF">2022-05-18T02:07:25Z</dcterms:created>
  <dcterms:modified xsi:type="dcterms:W3CDTF">2024-10-03T03:13:15Z</dcterms:modified>
</cp:coreProperties>
</file>