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480"/>
    <a:srgbClr val="FCA7DE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48" y="2551661"/>
            <a:ext cx="7487478" cy="243115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543480"/>
                </a:solidFill>
                <a:latin typeface="+mn-lt"/>
              </a:rPr>
              <a:t>Исследовательский проект</a:t>
            </a:r>
            <a:br>
              <a:rPr lang="ru-RU" sz="4000" b="1" dirty="0">
                <a:solidFill>
                  <a:srgbClr val="543480"/>
                </a:solidFill>
                <a:latin typeface="+mn-lt"/>
              </a:rPr>
            </a:br>
            <a:r>
              <a:rPr lang="ru-RU" sz="4000" b="1" dirty="0">
                <a:solidFill>
                  <a:srgbClr val="543480"/>
                </a:solidFill>
                <a:latin typeface="+mn-lt"/>
              </a:rPr>
              <a:t>«Как пьют цветы»</a:t>
            </a:r>
            <a:br>
              <a:rPr lang="ru-RU" b="1" dirty="0">
                <a:solidFill>
                  <a:srgbClr val="543480"/>
                </a:solidFill>
                <a:latin typeface="+mn-lt"/>
              </a:rPr>
            </a:br>
            <a:endParaRPr lang="en-US" b="1" dirty="0">
              <a:solidFill>
                <a:srgbClr val="54348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6CD10-0D2F-6B8B-29E4-BDAEE28988D9}"/>
              </a:ext>
            </a:extLst>
          </p:cNvPr>
          <p:cNvSpPr txBox="1"/>
          <p:nvPr/>
        </p:nvSpPr>
        <p:spPr>
          <a:xfrm flipH="1">
            <a:off x="1331640" y="6036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№5»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AA29D-9AB6-CBA0-89EA-B3418B66A8DD}"/>
              </a:ext>
            </a:extLst>
          </p:cNvPr>
          <p:cNvSpPr txBox="1"/>
          <p:nvPr/>
        </p:nvSpPr>
        <p:spPr>
          <a:xfrm flipH="1">
            <a:off x="3851920" y="5445224"/>
            <a:ext cx="5013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воспитанница старшей группы №7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Архипенко Виктория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Латыпова Светлана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D2A0BF-EB76-6EDF-2335-51C7FB4C5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8"/>
          <a:stretch/>
        </p:blipFill>
        <p:spPr>
          <a:xfrm>
            <a:off x="535884" y="1669334"/>
            <a:ext cx="3665054" cy="40560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49634-FCD1-49FF-8E09-D78E72298034}"/>
              </a:ext>
            </a:extLst>
          </p:cNvPr>
          <p:cNvSpPr txBox="1"/>
          <p:nvPr/>
        </p:nvSpPr>
        <p:spPr>
          <a:xfrm>
            <a:off x="350353" y="264947"/>
            <a:ext cx="87936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решила посмотреть в лупу окрашенный лепесток.  При увеличении четко видны окрашенные жилки, а значит, цветок действительно впитал воду через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трубочки-сосуды.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CCE17-79D7-E200-713D-6B442349C4D5}"/>
              </a:ext>
            </a:extLst>
          </p:cNvPr>
          <p:cNvSpPr txBox="1"/>
          <p:nvPr/>
        </p:nvSpPr>
        <p:spPr>
          <a:xfrm>
            <a:off x="350353" y="5745295"/>
            <a:ext cx="8608117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Я узнала, что даже срезанные цветы способны пить воду. И менять свою окраску при поглощении окрашенной воды.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E04132-46CB-02EB-5CA1-0A2FCCA3F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t="19210" r="15616" b="15403"/>
          <a:stretch/>
        </p:blipFill>
        <p:spPr>
          <a:xfrm>
            <a:off x="4654411" y="2124609"/>
            <a:ext cx="3953705" cy="28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C6EA54-8D66-0303-6804-F171F6E5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38" y="805208"/>
            <a:ext cx="8661124" cy="4495662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изученной информации и проведенных экспериментов я сделала следующие выводы: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жизнь цветов без воды невозможна;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все растения имеют специальное строение для поглощения воды;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способность поглощать воду сохраняется даже у срезанных цветов;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цветы имеют способность менять свою окраску, если подкрасить воду.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87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22143-B9B6-44C3-C56A-8368F721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07" y="153091"/>
            <a:ext cx="7886700" cy="1325563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C87DD-682E-FB70-40C6-82134FBF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37" y="1149764"/>
            <a:ext cx="7886700" cy="4045088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выдвинутая мной гипотеза подтвердилась. Комнатные цветы в горшках и срезанные цветы умеют "пить" воду.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окрасить белые цветы в любой другой цвет. Свой необычный цветок я подарила маме, она очень удивилась и обрадовалась.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как вода движется по сосудам растений, повреждение сосудов может погубить растение. Поэтому нельзя портить кору деревьев, так как сосуды находятся близко к ней.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интересный опыт показывает,  что растения не могут жить без воды, как и мы.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E8C7276-9FDA-0437-581C-FF9E27F4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5936" y="4913244"/>
            <a:ext cx="3718064" cy="195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8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1684B-BD7A-560B-723B-FA294103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17" y="2103436"/>
            <a:ext cx="5817705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900" b="1" dirty="0">
                <a:solidFill>
                  <a:srgbClr val="543480"/>
                </a:solidFill>
                <a:latin typeface="Calibri" panose="020F0502020204030204"/>
              </a:rPr>
              <a:t>Спасибо</a:t>
            </a:r>
            <a:r>
              <a:rPr lang="ru-RU" sz="5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solidFill>
                  <a:srgbClr val="543480"/>
                </a:solidFill>
                <a:latin typeface="Calibri" panose="020F0502020204030204"/>
              </a:rPr>
              <a:t>за</a:t>
            </a:r>
            <a:r>
              <a:rPr lang="ru-RU" sz="5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solidFill>
                  <a:srgbClr val="543480"/>
                </a:solidFill>
                <a:latin typeface="Calibri" panose="020F0502020204030204"/>
              </a:rPr>
              <a:t>внимание</a:t>
            </a:r>
            <a:r>
              <a:rPr lang="ru-RU" sz="5300" dirty="0">
                <a:solidFill>
                  <a:srgbClr val="5434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kumimoji="0" lang="ru-RU" sz="4900" b="1" i="0" u="none" strike="noStrike" kern="1200" cap="none" spc="0" normalizeH="0" baseline="0" noProof="0" dirty="0">
                <a:ln>
                  <a:noFill/>
                </a:ln>
                <a:solidFill>
                  <a:srgbClr val="54348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7B62FD6-CA31-3D7B-BE14-8DD64B1D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7220" y="2824599"/>
            <a:ext cx="4338707" cy="40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0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96CE16-5ED2-36E4-8DFB-FA4D84D3BE9F}"/>
              </a:ext>
            </a:extLst>
          </p:cNvPr>
          <p:cNvSpPr txBox="1"/>
          <p:nvPr/>
        </p:nvSpPr>
        <p:spPr>
          <a:xfrm>
            <a:off x="178904" y="792948"/>
            <a:ext cx="4572000" cy="485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аш воспитатель Светлана Сергеевна, пересаживала цветы и показала нам, как устроена корневая система цветов и рассказала, что с помощью корней растения пьют воду.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Также, Светлана Сергеевна рассказала, что даже срезанные цветы пьют воду. Поэтому цветы не вянут сразу, а еще какое время радуют нас своей красотой.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4C1133-ACCF-5D1B-C299-EDF5D38E6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r="24657"/>
          <a:stretch/>
        </p:blipFill>
        <p:spPr>
          <a:xfrm>
            <a:off x="5175363" y="1067045"/>
            <a:ext cx="3405690" cy="419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915988-8892-78E8-2676-EF1B477EA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" y="3110948"/>
            <a:ext cx="7886700" cy="435133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ипотеза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предположим, что цветы «пьют» воду. Они это делают не только, когда растут в горшках, но и когда их срезают.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исследовать, как растения  в горшках «пьют» воду и как это делают срезанные цветы.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4C421-3C8E-E5DF-4420-4246AAE3CECE}"/>
              </a:ext>
            </a:extLst>
          </p:cNvPr>
          <p:cNvSpPr txBox="1"/>
          <p:nvPr/>
        </p:nvSpPr>
        <p:spPr>
          <a:xfrm>
            <a:off x="1997765" y="1276555"/>
            <a:ext cx="70899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Мне стало интересно,  как цветы пьют воду?  Если с помощью корней, то, как вода попадает в цветок, когда он срезан? </a:t>
            </a:r>
            <a:endParaRPr lang="ru-RU" sz="3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E45AD6B-204D-502C-55EC-3FCFBFCC7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t="6863" r="22719" b="4476"/>
          <a:stretch/>
        </p:blipFill>
        <p:spPr bwMode="auto">
          <a:xfrm>
            <a:off x="56322" y="59777"/>
            <a:ext cx="1997765" cy="28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8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90F3F5-18DD-2761-EC00-26AE71F19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54" y="352615"/>
            <a:ext cx="3810828" cy="509708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 поступает в растение через корневые волоски с помощью трубочек – сосуд, и поднимается от корней к листьям.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листьев вода испаряется.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15E475-19C5-F466-5185-32F8104D9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1"/>
          <a:stretch/>
        </p:blipFill>
        <p:spPr>
          <a:xfrm>
            <a:off x="4287907" y="352615"/>
            <a:ext cx="4731026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8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2A5BC8E-AD06-9A3E-98A7-28859B777F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5" y="2254544"/>
            <a:ext cx="4659782" cy="291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FACEDE-44A8-678F-AB9C-12AA5C4F4CBF}"/>
              </a:ext>
            </a:extLst>
          </p:cNvPr>
          <p:cNvSpPr txBox="1"/>
          <p:nvPr/>
        </p:nvSpPr>
        <p:spPr>
          <a:xfrm>
            <a:off x="294283" y="1275593"/>
            <a:ext cx="5267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листьях  мы часто видим жилки.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листу вода двигается по жилкам. </a:t>
            </a:r>
            <a:endParaRPr lang="ru-RU" sz="2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B6F004-F748-910E-9930-5BE7811D22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"/>
          <a:stretch/>
        </p:blipFill>
        <p:spPr>
          <a:xfrm>
            <a:off x="4878441" y="2274929"/>
            <a:ext cx="4122574" cy="29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6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ECC19-4DF2-C85F-0B74-CBFFBAC8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09" y="176513"/>
            <a:ext cx="7886700" cy="1325563"/>
          </a:xfrm>
        </p:spPr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№1. «Как пьют растения»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25477F-B8F5-4B59-3ECB-451E00115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t="5850" r="13043"/>
          <a:stretch/>
        </p:blipFill>
        <p:spPr>
          <a:xfrm>
            <a:off x="520151" y="3090169"/>
            <a:ext cx="3816626" cy="350820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A2368-CDC5-6EF1-6416-9B82424760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8" r="-1648"/>
          <a:stretch/>
        </p:blipFill>
        <p:spPr>
          <a:xfrm>
            <a:off x="4807225" y="3084483"/>
            <a:ext cx="3713923" cy="3513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A6F657-E8D1-B56D-8623-1FB9571D35FB}"/>
              </a:ext>
            </a:extLst>
          </p:cNvPr>
          <p:cNvSpPr txBox="1"/>
          <p:nvPr/>
        </p:nvSpPr>
        <p:spPr>
          <a:xfrm>
            <a:off x="92768" y="1138374"/>
            <a:ext cx="6453804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узнать, пьют ли растения воду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CA7669-327B-B11B-D1AB-DC0DF6EDC0E2}"/>
              </a:ext>
            </a:extLst>
          </p:cNvPr>
          <p:cNvSpPr txBox="1"/>
          <p:nvPr/>
        </p:nvSpPr>
        <p:spPr>
          <a:xfrm>
            <a:off x="92768" y="1740706"/>
            <a:ext cx="7886699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 понадобилось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веревка, трубочка, банка с водой, горшок с комнатным цветком.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3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682317-4B2E-F82A-D923-55C8FDD4E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t="14082" b="4602"/>
          <a:stretch/>
        </p:blipFill>
        <p:spPr>
          <a:xfrm>
            <a:off x="205409" y="1763654"/>
            <a:ext cx="4861921" cy="3538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E375F-5AF9-3BAD-B27F-9292EF017316}"/>
              </a:ext>
            </a:extLst>
          </p:cNvPr>
          <p:cNvSpPr txBox="1"/>
          <p:nvPr/>
        </p:nvSpPr>
        <p:spPr>
          <a:xfrm>
            <a:off x="205409" y="5301985"/>
            <a:ext cx="8733182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опыт показал, что растения действительно пьют воду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771E8-7DE8-8B63-0646-5ECF16195736}"/>
              </a:ext>
            </a:extLst>
          </p:cNvPr>
          <p:cNvSpPr txBox="1"/>
          <p:nvPr/>
        </p:nvSpPr>
        <p:spPr>
          <a:xfrm>
            <a:off x="0" y="193994"/>
            <a:ext cx="79778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взяли  веревку, пропустила ее через трубочку, чтобы вода не испарялась. Поместили один конец верёвки в банку с водой, а другой в землю с комнатным цветком.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Отметили уровень воды в банке маркером.</a:t>
            </a:r>
            <a:endParaRPr lang="ru-RU" sz="3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A32268-D3EF-C045-2864-CDF93CC4F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r="24927" b="13043"/>
          <a:stretch/>
        </p:blipFill>
        <p:spPr>
          <a:xfrm>
            <a:off x="5272739" y="1763654"/>
            <a:ext cx="3036374" cy="36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1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ED056-060B-86C3-E160-2BB58EA2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1" y="17204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№2. «Могут ли пить срезанные цветы?»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070BEA-BB4A-40FF-DD0D-69215F0BC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0" t="1432" r="25560" b="18166"/>
          <a:stretch/>
        </p:blipFill>
        <p:spPr>
          <a:xfrm>
            <a:off x="5010914" y="1907326"/>
            <a:ext cx="2687835" cy="35128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82FFB8-BA0D-CDB0-9ADF-9FBE02E1AA37}"/>
              </a:ext>
            </a:extLst>
          </p:cNvPr>
          <p:cNvSpPr txBox="1"/>
          <p:nvPr/>
        </p:nvSpPr>
        <p:spPr>
          <a:xfrm>
            <a:off x="0" y="1040140"/>
            <a:ext cx="8580783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Убедиться, что цветок  «пьет» воду даже после того, как его срезали.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3B972-807B-4C10-9BC8-22D56E4483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22174"/>
          <a:stretch/>
        </p:blipFill>
        <p:spPr>
          <a:xfrm>
            <a:off x="1196446" y="1907326"/>
            <a:ext cx="2932435" cy="3512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5AF2D2-3AE8-6612-8866-D75279689C12}"/>
              </a:ext>
            </a:extLst>
          </p:cNvPr>
          <p:cNvSpPr txBox="1"/>
          <p:nvPr/>
        </p:nvSpPr>
        <p:spPr>
          <a:xfrm>
            <a:off x="350159" y="5420139"/>
            <a:ext cx="8230624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 мы наполнили стаканы водой, добавили  пищевые красители, поставили туда срезанные белые хризантемы и стали ждать.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4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40229F-86F9-5E91-59C3-D63020500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t="10660" r="16171"/>
          <a:stretch/>
        </p:blipFill>
        <p:spPr>
          <a:xfrm>
            <a:off x="615397" y="2647539"/>
            <a:ext cx="3784325" cy="383381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BA4033-FBAB-8C6A-49D7-6B19C341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r="17631"/>
          <a:stretch/>
        </p:blipFill>
        <p:spPr>
          <a:xfrm>
            <a:off x="4744280" y="2647539"/>
            <a:ext cx="3470608" cy="38338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AF0E3-78ED-2F7C-CBCE-D752FE25B547}"/>
              </a:ext>
            </a:extLst>
          </p:cNvPr>
          <p:cNvSpPr txBox="1"/>
          <p:nvPr/>
        </p:nvSpPr>
        <p:spPr>
          <a:xfrm>
            <a:off x="145772" y="376650"/>
            <a:ext cx="7885043" cy="1885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какое то время, лепестки цветка стали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окрашиваться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через  2 дня цветы полностью окрасились.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рассмотрев цветок, видно, как двигалась вода по растению, окрасились жилки.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3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3592</TotalTime>
  <Words>560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Исследовательский проект «Как пьют цветы» 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№1. «Как пьют растения» </vt:lpstr>
      <vt:lpstr>Презентация PowerPoint</vt:lpstr>
      <vt:lpstr>Опыт №2. «Могут ли пить срезанные цветы?» 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ms.leonova.lana@mail.ru</cp:lastModifiedBy>
  <cp:revision>8</cp:revision>
  <dcterms:created xsi:type="dcterms:W3CDTF">2019-02-21T15:01:25Z</dcterms:created>
  <dcterms:modified xsi:type="dcterms:W3CDTF">2023-04-26T02:42:16Z</dcterms:modified>
</cp:coreProperties>
</file>