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00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1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5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7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1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6D28-1634-47EB-9298-8530B0659798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0C9D-893A-439D-B9AA-6D9CCDF16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8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0" y="2862833"/>
            <a:ext cx="7772400" cy="184575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налоги и почему их надо платить.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5568287"/>
            <a:ext cx="6858000" cy="1184557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ED1B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Попова </a:t>
            </a:r>
            <a:r>
              <a:rPr lang="ru-RU" dirty="0" smtClean="0">
                <a:solidFill>
                  <a:srgbClr val="ED1B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endParaRPr lang="ru-RU" dirty="0" smtClean="0">
              <a:solidFill>
                <a:srgbClr val="ED1B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ED1B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№5» </a:t>
            </a:r>
          </a:p>
          <a:p>
            <a:r>
              <a:rPr lang="ru-RU" dirty="0" smtClean="0">
                <a:solidFill>
                  <a:srgbClr val="ED1B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Бийск</a:t>
            </a:r>
          </a:p>
        </p:txBody>
      </p:sp>
    </p:spTree>
    <p:extLst>
      <p:ext uri="{BB962C8B-B14F-4D97-AF65-F5344CB8AC3E}">
        <p14:creationId xmlns:p14="http://schemas.microsoft.com/office/powerpoint/2010/main" val="38698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0460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22739"/>
              </p:ext>
            </p:extLst>
          </p:nvPr>
        </p:nvGraphicFramePr>
        <p:xfrm>
          <a:off x="259308" y="1610436"/>
          <a:ext cx="8603704" cy="380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926"/>
                <a:gridCol w="2150926"/>
                <a:gridCol w="2150926"/>
                <a:gridCol w="2150926"/>
              </a:tblGrid>
              <a:tr h="5052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Хочу узнать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52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налоги?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бывают налоги?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ли должны платить налоги?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получает налоги?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9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расходуются налоги?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" y="1167383"/>
            <a:ext cx="9143999" cy="184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42987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освоении основ финансовой грамотности!</a:t>
            </a:r>
            <a:endParaRPr lang="ru-RU" sz="4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ownloads\pngwing.com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189"/>
            <a:ext cx="3531359" cy="35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7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837"/>
            <a:ext cx="9144000" cy="7580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слова</a:t>
            </a:r>
            <a:endParaRPr lang="en-US" sz="3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162467"/>
            <a:ext cx="8896350" cy="41857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«Гражданин должен платить ………с тем же чувством, с каким влюбленный дарит своей возлюбленной подарки».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Новалис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немецкий поэт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нарушаете правила, вас штрафуют; если вы соблюдаете правила, вас облагают…….».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Лоренс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Питер, канадско-американский педагог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литератор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Никакое общество никогда не в состоянии обходиться без ……….».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Саверио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итальянский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</a:t>
            </a:r>
          </a:p>
          <a:p>
            <a:pPr algn="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этом мире ни в чем нельзя быть абсолютно уверенным, кроме неотвратимости смерти и ………..».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Бенджамин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Франклин, американский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7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63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налоги ?</a:t>
            </a:r>
            <a:b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8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ачем их надо платить?</a:t>
            </a:r>
            <a:endParaRPr lang="ru-RU" sz="48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ownloads\pngwing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7" y="2611254"/>
            <a:ext cx="4009963" cy="397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9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налоги и зачем  их надо платить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587167"/>
              </p:ext>
            </p:extLst>
          </p:nvPr>
        </p:nvGraphicFramePr>
        <p:xfrm>
          <a:off x="280988" y="2425700"/>
          <a:ext cx="8582024" cy="312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506"/>
                <a:gridCol w="2145506"/>
                <a:gridCol w="2145506"/>
                <a:gridCol w="2145506"/>
              </a:tblGrid>
              <a:tr h="4624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Знаю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Хочу узнать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налоги?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бывают налоги?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ли должны платить налоги?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получает налоги?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62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Куда расходуются налоги?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" y="1167383"/>
            <a:ext cx="9143999" cy="1845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таблицу, определите цель урока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7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pngwing.com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71" y="3457575"/>
            <a:ext cx="3320778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3362" y="1881604"/>
            <a:ext cx="1917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0448" y="556113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05332" y="3362329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28939" y="3362329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57949" y="1594337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2474" y="1617940"/>
            <a:ext cx="2543019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7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5500"/>
            <a:ext cx="9144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«Налоги - периодические принудительные платежи граждан из их имуществ и доходов, идущие на нужды государства и общества и установленные в законодательном порядке»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ownloads\pngwing.com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2747670"/>
            <a:ext cx="5514975" cy="41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2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134" y="993509"/>
            <a:ext cx="5076114" cy="4905141"/>
          </a:xfrm>
        </p:spPr>
        <p:txBody>
          <a:bodyPr anchor="ctr"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обязан платить законно установленные налоги и сборы(ст.57 Конституции РФ)</a:t>
            </a:r>
          </a:p>
          <a:p>
            <a:endParaRPr lang="ru-RU" dirty="0"/>
          </a:p>
        </p:txBody>
      </p:sp>
      <p:sp>
        <p:nvSpPr>
          <p:cNvPr id="4" name="AutoShape 2" descr="Книга &amp;quot;Налоговый кодекс Российской Федерации. Части первая и вторая: текст  с посл. изм. и доп. на 2 февраля 2020 г.&amp;quot; Нет автора – купить книгу ISBN  978-5-04-109926-8 с быстрой доставкой в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Налоговый кодекс Российской Федерации. Части первая и вторая: текст с посл.  изм. и доп. на 4 октября 2020 г. — Нехудожественная литература — купить  книгу ISBN: 978-5-04-116338-9 по выгодной цене на Яндекс.Маркет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2" y="993510"/>
            <a:ext cx="3080642" cy="49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1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-382137"/>
            <a:ext cx="7886700" cy="18287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идут на…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Дети Казахстана | 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56" y="1046329"/>
            <a:ext cx="3179928" cy="21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ишустин призвал возвращать оказание плановой медпомощи в полном объеме -  РИА Новости, 22.02.2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22202"/>
            <a:ext cx="3111645" cy="175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Испанские старики избегают интернатов для престарел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6662"/>
            <a:ext cx="2794380" cy="18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Средняя общеобразовательная школа № 5, общеобразовательная школа, ул. имени  Героя Советского Союза Васильева, 52, Бийск, Россия — Яндекс.Кар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099" y="1187497"/>
            <a:ext cx="178593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Детские садики: платные, бесплатные, ясли для детей от 1 год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40" y="3422202"/>
            <a:ext cx="3413978" cy="20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5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9339"/>
            <a:ext cx="9144000" cy="435133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молодой семье рассчитать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9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243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Что такое налоги и почему их надо платить.</vt:lpstr>
      <vt:lpstr>Вставьте пропущенные слова</vt:lpstr>
      <vt:lpstr>  Что такое налоги ?  Зачем их надо платить?</vt:lpstr>
      <vt:lpstr>Тема урока:  Что такое налоги и зачем  их надо платить</vt:lpstr>
      <vt:lpstr>Презентация PowerPoint</vt:lpstr>
      <vt:lpstr>Презентация PowerPoint</vt:lpstr>
      <vt:lpstr>Презентация PowerPoint</vt:lpstr>
      <vt:lpstr>Налоги идут на…</vt:lpstr>
      <vt:lpstr>Презентация PowerPoint</vt:lpstr>
      <vt:lpstr>Заполните таблицу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9</cp:revision>
  <dcterms:created xsi:type="dcterms:W3CDTF">2019-08-22T12:25:24Z</dcterms:created>
  <dcterms:modified xsi:type="dcterms:W3CDTF">2022-02-23T06:48:20Z</dcterms:modified>
</cp:coreProperties>
</file>