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75" r:id="rId12"/>
    <p:sldId id="276" r:id="rId13"/>
    <p:sldId id="277" r:id="rId14"/>
    <p:sldId id="267" r:id="rId15"/>
    <p:sldId id="279" r:id="rId16"/>
    <p:sldId id="268" r:id="rId17"/>
    <p:sldId id="278" r:id="rId18"/>
    <p:sldId id="273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Что</a:t>
            </a:r>
            <a:r>
              <a:rPr lang="ru-RU" baseline="0" dirty="0" smtClean="0"/>
              <a:t> такое теремок?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такое теремок?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Дом</c:v>
                </c:pt>
                <c:pt idx="1">
                  <c:v>Сказочный дом</c:v>
                </c:pt>
                <c:pt idx="2">
                  <c:v>Красивый русско- народный дом</c:v>
                </c:pt>
                <c:pt idx="3">
                  <c:v>Сказка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4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0-44E9-ABC5-756CB4640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42301787748244"/>
          <c:y val="0.11601119211467574"/>
          <c:w val="0.36470905759421585"/>
          <c:h val="0.883988807885324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Зачем</a:t>
            </a:r>
            <a:r>
              <a:rPr lang="ru-RU" baseline="0" dirty="0" smtClean="0"/>
              <a:t> звери просятся в теремок?</a:t>
            </a:r>
            <a:endParaRPr lang="ru-RU" dirty="0"/>
          </a:p>
        </c:rich>
      </c:tx>
      <c:layout>
        <c:manualLayout>
          <c:xMode val="edge"/>
          <c:yMode val="edge"/>
          <c:x val="1.8734214826920219E-2"/>
          <c:y val="5.841228957777574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Негде жить</c:v>
                </c:pt>
                <c:pt idx="1">
                  <c:v>Чтобы согреться</c:v>
                </c:pt>
                <c:pt idx="2">
                  <c:v>Звери хотят жить в домике</c:v>
                </c:pt>
                <c:pt idx="3">
                  <c:v>Зверям надо тепла и уюта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7-405E-8397-73EEE7466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094339622641528"/>
          <c:y val="0.14530690644487099"/>
          <c:w val="0.34276729559748431"/>
          <c:h val="0.793713896432337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Кто</a:t>
            </a:r>
            <a:r>
              <a:rPr lang="ru-RU" baseline="0" dirty="0" smtClean="0"/>
              <a:t> является главным героем сказки «Теремок»? Почему Вы так считаете?</a:t>
            </a:r>
            <a:endParaRPr lang="ru-RU" dirty="0"/>
          </a:p>
        </c:rich>
      </c:tx>
      <c:layout>
        <c:manualLayout>
          <c:xMode val="edge"/>
          <c:yMode val="edge"/>
          <c:x val="0.1189937106918239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Теремок</c:v>
                </c:pt>
                <c:pt idx="1">
                  <c:v>Медведь</c:v>
                </c:pt>
                <c:pt idx="2">
                  <c:v>Мышка</c:v>
                </c:pt>
                <c:pt idx="3">
                  <c:v>Другие звери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7-46C5-9C05-417C6C1CF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88842668251401"/>
          <c:y val="0.35747928120490613"/>
          <c:w val="0.32524364878918433"/>
          <c:h val="0.580965421060666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Кто</a:t>
            </a:r>
            <a:r>
              <a:rPr lang="ru-RU" baseline="0" dirty="0" smtClean="0"/>
              <a:t> из героев сказки понравился и почему?</a:t>
            </a:r>
            <a:endParaRPr lang="ru-RU" dirty="0"/>
          </a:p>
        </c:rich>
      </c:tx>
      <c:layout>
        <c:manualLayout>
          <c:xMode val="edge"/>
          <c:yMode val="edge"/>
          <c:x val="0.14347471896201655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Медведь</c:v>
                </c:pt>
                <c:pt idx="1">
                  <c:v>Заяц</c:v>
                </c:pt>
                <c:pt idx="2">
                  <c:v>Мышка</c:v>
                </c:pt>
                <c:pt idx="3">
                  <c:v>Другие звери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5-41A4-B2D6-6D6613B4A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73421482692031"/>
          <c:y val="0.29982238034204001"/>
          <c:w val="0.30110855246867729"/>
          <c:h val="0.592189551704244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Как</a:t>
            </a:r>
            <a:r>
              <a:rPr lang="ru-RU" baseline="0" dirty="0" smtClean="0"/>
              <a:t> заканчивается сказка?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Все подружились и начали жить вместе</c:v>
                </c:pt>
                <c:pt idx="1">
                  <c:v>Медведь разрушил теремок</c:v>
                </c:pt>
                <c:pt idx="2">
                  <c:v>Построили новый дом</c:v>
                </c:pt>
                <c:pt idx="3">
                  <c:v>Все разбежались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17</c:v>
                </c:pt>
                <c:pt idx="2">
                  <c:v>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4-4757-9A2E-2DF7A8D55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06289308176098"/>
          <c:y val="0.10148732162226376"/>
          <c:w val="0.38993710691823902"/>
          <c:h val="0.898512678377736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Какие пословицы подходят к сказке»Теремок?</a:t>
            </a:r>
            <a:endParaRPr lang="ru-RU" dirty="0"/>
          </a:p>
        </c:rich>
      </c:tx>
      <c:layout>
        <c:manualLayout>
          <c:xMode val="edge"/>
          <c:yMode val="edge"/>
          <c:x val="3.5589560738869902E-2"/>
          <c:y val="8.888864003180396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 тесноте, да не в обиде</c:v>
                </c:pt>
                <c:pt idx="1">
                  <c:v>Коллектив -большая сила</c:v>
                </c:pt>
                <c:pt idx="2">
                  <c:v>Согласие крепче каменных стен</c:v>
                </c:pt>
                <c:pt idx="3">
                  <c:v>Медведи -плохие соседи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10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6-4FD8-9DC4-C57FCDCFD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88842668251401"/>
          <c:y val="0.1255928242370625"/>
          <c:w val="0.33524364878918439"/>
          <c:h val="0.78235861456905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ytalez.com/who-lived-in-the-skull/" TargetMode="External"/><Relationship Id="rId2" Type="http://schemas.openxmlformats.org/officeDocument/2006/relationships/hyperlink" Target="https://elib.bsu.by/bitstream/123456789/173314/1/&#1050;&#1086;&#1074;&#1072;&#1083;&#1100;_&#1042;&#1048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thenia.ru/folklore/troizkaya1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3421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литературных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русской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сказки "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Теремок»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4989323" cy="41020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Мария, учащаяся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«В» класса</a:t>
            </a:r>
          </a:p>
          <a:p>
            <a:pPr>
              <a:spcBef>
                <a:spcPts val="0"/>
              </a:spcBef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Чертова Е.Н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учитель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51520" y="3800374"/>
            <a:ext cx="8568952" cy="28689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варианты сказки порой значительно отличаются от фольклорного.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основном, в них говорится о дружелюбии, гостеприимстве, добрососедстве.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Плохой финал заменяется хорошим или смягчается.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Идейное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нравственно-воспитательное значение этих сказок понятно и не требует дополнительных пояснений.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08"/>
            <a:ext cx="3673473" cy="38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28596" y="1643050"/>
          <a:ext cx="4038600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428736"/>
          <a:ext cx="40386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34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4" y="1357298"/>
          <a:ext cx="4038600" cy="466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3438" y="1500174"/>
          <a:ext cx="4038600" cy="481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28596" y="1285860"/>
          <a:ext cx="41434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714876" y="857232"/>
          <a:ext cx="40386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4437112"/>
            <a:ext cx="8928992" cy="242088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Судя по ответам учащихся, они знакомы с разными вариантами сказки, в которых действуют разные герои, разный финал;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знает 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вариант сказки.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-2041" r="12068"/>
          <a:stretch/>
        </p:blipFill>
        <p:spPr>
          <a:xfrm>
            <a:off x="2195736" y="0"/>
            <a:ext cx="450913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809324"/>
            <a:ext cx="8435280" cy="3148068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дети воспринимают эту сказку как сказку о дружбе, добрососедстве, взаимопомощи.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сказки преимущественно выражается пословицами:  «В тесноте, да не в обиде»,  «Коллектив – большая сила»,  «Согласие крепче каменных стен», – хотя и с оговорками, что «Всему нужна мера» и «Медведи – плохие соседи».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учит быть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гостеприимными,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во всем знать меру.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22" y="20285"/>
            <a:ext cx="5377356" cy="37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4282" y="4500570"/>
            <a:ext cx="8712968" cy="223908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познакомить учащихся с разными вариантами сказки, мы разыграли перед учениками 2 «В» класса МБОУ «СОШ» №5 г. Бийска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настольного театра два варианта сказки «Теремок»: в пересказе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Булатова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42852"/>
            <a:ext cx="6357982" cy="4238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41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357166"/>
            <a:ext cx="9001188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85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285728"/>
            <a:ext cx="6536545" cy="4357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4714884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было бы интересно проиграть в классе по ролям также пьесу-сказку Самуила Маршака «Теремок» и прочитать совместно другие пересказы и переложения сказки.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В.И. Сказочный текст «Теремок» как факт традиционной культуры. – Режим доступа: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https://elib.bsu.by/bitstream/123456789/173314/1/Коваль_ВИ.pdf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(дата обращения: 15.02.2022)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русские сказки А. Н. Афанасьева: В 3 т.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В. Новиков; Отв. ред. Э. В. Померанцева, К. В. Чистов. – М.: Наука, 1984–1985. – (Лит. памятники). Т. 1. – 1984. – С.104-105 (№82-84).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Кумулятивная сказка // В.Я.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Фольклор и действительность: Избранные статьи. – М.: Наука, 1976. 327 с.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Рэнсом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Кто жил в черепе? – Режим доступа: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https://fairytalez.com/who-lived-in-the-skull/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15.02.2022)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Стекольникова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 «Колобок», «Теремок» и другие. Кумулятивные сказки в их вариантах / Подготовка текстов, составление, вступительная статья и примечания Н.В.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Стекольниковой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Воронеж: Научная книга, 2008. – 400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Троицкая Т.С. Сказка «Теремок»: логика инварианта и пределы варьирования. – Режим доступа: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https://ruthenia.ru/folklore/troizkaya1.htm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01.03.2022)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8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88" y="116632"/>
            <a:ext cx="4620584" cy="4536504"/>
          </a:xfr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23528" y="404664"/>
            <a:ext cx="8712969" cy="63367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темы. </a:t>
            </a:r>
            <a:endParaRPr lang="ru-RU" sz="3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изучению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сказка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чрезвычайно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важном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добрыми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справедливыми,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преданными 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честными,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слабых,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противостоять злу,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и т.д. </a:t>
            </a:r>
          </a:p>
          <a:p>
            <a:pPr>
              <a:lnSpc>
                <a:spcPct val="120000"/>
              </a:lnSpc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интересно обращение к сказкам, с которыми все знакомятся в раннем детстве, но не всегда задумываются об их смысле или не знают, что читают не фольклорное произведение, а его литературный пересказ или переложение.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произведениям относится и русская народная сказка «Теремок».</a:t>
            </a:r>
          </a:p>
          <a:p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4731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Мои документы копия\copy\Мои документы\Фоны для презентаций\сказки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54" y="116632"/>
            <a:ext cx="8844498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5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3140968"/>
            <a:ext cx="8568952" cy="3600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сравнительный анализ фольклорных и литературных вариантов русской народной сказки «Теремок».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фольклорные варианты русской народной сказки «Теремок»;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литературные пересказы  и переложения сказки «Теремок» и определить, как авторы изменили содержание и мораль русской народной сказки;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по русской народной сказке «Теремок»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2-х классов МБОУ «СОШ» №5 г. Бийска, выявить, как они понимают ее смысл и с какими вариантами сказки знакомы;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разыграть перед учениками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«В» класса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«СОШ» №5 г. Бийска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настольного театра два варианта сказки «Теремок»: в пересказе Михаила Булатова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27992"/>
            <a:ext cx="6156176" cy="317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799332" cy="285293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2733378"/>
            <a:ext cx="8352928" cy="38639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– русская народная сказка «Теремок» и ее литературные пересказы и переложения.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идейное содержание и нравственно-воспитательное значение русской народной сказки «Теремок» и ее литературных пересказов и переложений.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исследования: метод анализа и интерпретации фольклорных и литературных произведений, метод анкетирования.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9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5824479" cy="346232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3717032"/>
            <a:ext cx="8363272" cy="2736304"/>
          </a:xfrm>
        </p:spPr>
        <p:txBody>
          <a:bodyPr/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народной сказки «Теремок» значительно изменился в литературных обработках ее сюжета, но авторам удалось передать народную мудрость и мораль в более доступной для понимания форме.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450767" cy="324017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3568" y="3284984"/>
            <a:ext cx="8003232" cy="309634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значимость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работе проведено сравнительное исследование фольклорных и литературных  вариантов русской народной сказки «Теремок».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положения проведенного исследования могут найти практическое применение в учебном процессе при проведении уроков литературного чтения в начальной школе.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4625"/>
            <a:ext cx="6299019" cy="374441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3789040"/>
            <a:ext cx="8147248" cy="266429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разные варианты народной сказки «Теремок» под разными названиями: «Терем мухи», «Терем мышки», «Домок», «Череп-терем», «Звери в решете», «Решето» и др. </a:t>
            </a:r>
          </a:p>
        </p:txBody>
      </p:sp>
    </p:spTree>
    <p:extLst>
      <p:ext uri="{BB962C8B-B14F-4D97-AF65-F5344CB8AC3E}">
        <p14:creationId xmlns:p14="http://schemas.microsoft.com/office/powerpoint/2010/main" val="3063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39552" y="3854144"/>
            <a:ext cx="8280920" cy="267119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фольклорных вариантах сказки внимание уделяется, в основном, самому теремку, который обладает свойствами гостеприимства и чудесной вместительности, и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разрушению Медведем.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оказывается в этом случае неясной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по-видимому,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выразить пословицами: «Всему нужна мера» и «Медведи – плохие соседи».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483609" cy="38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21" y="458112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авторских обработках сказки, выполненных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Булатовым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Бианки,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Маршаком,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Михайловым,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той или иной степени изменено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основное содержание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60733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981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Сравнительный анализ  фольклорных и литературных  вариантов      русской народной сказки "Теремок»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Анкетирование</vt:lpstr>
      <vt:lpstr>Анкетирование</vt:lpstr>
      <vt:lpstr>Анкетирование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«Сказка ложь, да в ней намек»: поучительный смысл русских народных сказок</dc:title>
  <dc:creator>user</dc:creator>
  <cp:lastModifiedBy>user</cp:lastModifiedBy>
  <cp:revision>60</cp:revision>
  <dcterms:created xsi:type="dcterms:W3CDTF">2022-01-12T01:38:28Z</dcterms:created>
  <dcterms:modified xsi:type="dcterms:W3CDTF">2022-04-20T01:37:34Z</dcterms:modified>
</cp:coreProperties>
</file>