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2" r:id="rId3"/>
    <p:sldId id="274" r:id="rId4"/>
    <p:sldId id="264" r:id="rId5"/>
    <p:sldId id="260" r:id="rId6"/>
    <p:sldId id="259" r:id="rId7"/>
    <p:sldId id="261" r:id="rId8"/>
    <p:sldId id="262" r:id="rId9"/>
    <p:sldId id="263" r:id="rId10"/>
    <p:sldId id="258" r:id="rId11"/>
    <p:sldId id="265" r:id="rId12"/>
    <p:sldId id="267" r:id="rId13"/>
    <p:sldId id="273" r:id="rId14"/>
    <p:sldId id="268" r:id="rId15"/>
    <p:sldId id="269" r:id="rId16"/>
    <p:sldId id="275" r:id="rId17"/>
    <p:sldId id="276" r:id="rId18"/>
    <p:sldId id="277" r:id="rId19"/>
    <p:sldId id="278" r:id="rId20"/>
    <p:sldId id="270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73" autoAdjust="0"/>
  </p:normalViewPr>
  <p:slideViewPr>
    <p:cSldViewPr>
      <p:cViewPr>
        <p:scale>
          <a:sx n="86" d="100"/>
          <a:sy n="86" d="100"/>
        </p:scale>
        <p:origin x="-68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520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1. Каких зимующих на Алтае птиц вы знаете?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CatName val="1"/>
            <c:showLeaderLines val="1"/>
          </c:dLbls>
          <c:cat>
            <c:strRef>
              <c:f>Лист1!$A$2:$A$5</c:f>
              <c:strCache>
                <c:ptCount val="3"/>
                <c:pt idx="0">
                  <c:v>низкое 0-1</c:v>
                </c:pt>
                <c:pt idx="1">
                  <c:v>среднее 2-4</c:v>
                </c:pt>
                <c:pt idx="2">
                  <c:v>высокое 5 и более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16</c:v>
                </c:pt>
                <c:pt idx="2">
                  <c:v>8</c:v>
                </c:pt>
              </c:numCache>
            </c:numRef>
          </c:val>
        </c:ser>
        <c:dLbls>
          <c:showCatName val="1"/>
        </c:dLbls>
      </c:pie3DChart>
    </c:plotArea>
    <c:plotVisOnly val="1"/>
  </c:chart>
  <c:txPr>
    <a:bodyPr/>
    <a:lstStyle/>
    <a:p>
      <a:pPr>
        <a:defRPr sz="1400" b="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0"/>
            </a:pPr>
            <a:r>
              <a:rPr lang="ru-RU" sz="1400" b="0">
                <a:latin typeface="Times New Roman" pitchFamily="18" charset="0"/>
                <a:cs typeface="Times New Roman" pitchFamily="18" charset="0"/>
              </a:rPr>
              <a:t>2. Какую пользу приносят птицы лесу?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никакую-0</a:t>
                    </a:r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100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никакую</c:v>
                </c:pt>
                <c:pt idx="1">
                  <c:v>борются с вредителями леса</c:v>
                </c:pt>
                <c:pt idx="2">
                  <c:v>красиво поют и имеют яркое оперение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22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</c:ser>
        <c:dLbls>
          <c:showCatName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3. Как может помочь человек пережить птицам зиму?</c:v>
                </c:pt>
              </c:strCache>
            </c:strRef>
          </c:tx>
          <c:dLbls>
            <c:txPr>
              <a:bodyPr/>
              <a:lstStyle/>
              <a:p>
                <a:pPr>
                  <a:defRPr sz="1200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Лист1!$A$2:$A$5</c:f>
              <c:strCache>
                <c:ptCount val="4"/>
                <c:pt idx="1">
                  <c:v>сделать кормушки и подкармливать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29</c:v>
                </c:pt>
                <c:pt idx="3">
                  <c:v>1</c:v>
                </c:pt>
              </c:numCache>
            </c:numRef>
          </c:val>
        </c:ser>
        <c:dLbls>
          <c:showCatName val="1"/>
        </c:dLbls>
      </c:pie3DChart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 b="0"/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4. В какое время года птицы нуждаются в прикорме?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осенью-0</a:t>
                    </a:r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400" i="1"/>
                </a:pPr>
                <a:endParaRPr lang="ru-RU"/>
              </a:p>
            </c:txPr>
            <c:showCatName val="1"/>
            <c:showLeaderLines val="1"/>
          </c:dLbls>
          <c:cat>
            <c:strRef>
              <c:f>Лист1!$A$2:$A$5</c:f>
              <c:strCache>
                <c:ptCount val="4"/>
                <c:pt idx="0">
                  <c:v>зимой и ранней весной</c:v>
                </c:pt>
                <c:pt idx="1">
                  <c:v>осенью</c:v>
                </c:pt>
                <c:pt idx="2">
                  <c:v>всегда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CatName val="1"/>
        </c:dLbls>
      </c:pie3DChart>
    </c:plotArea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5. Чем питаются птицы зимой?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800"/>
                      <a:t>ничем</a:t>
                    </a:r>
                  </a:p>
                </c:rich>
              </c:tx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800"/>
                      <a:t>насекомые-0</a:t>
                    </a:r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800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ничем</c:v>
                </c:pt>
                <c:pt idx="2">
                  <c:v>почки деревьев, ягоды, личинки в коре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2">
                  <c:v>28</c:v>
                </c:pt>
                <c:pt idx="3">
                  <c:v>1</c:v>
                </c:pt>
              </c:numCache>
            </c:numRef>
          </c:val>
        </c:ser>
        <c:dLbls>
          <c:showCatName val="1"/>
        </c:dLbls>
      </c:pie3DChart>
    </c:plotArea>
    <c:plotVisOnly val="1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6. Чем можно подкармливать лесных птиц?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/>
                      <a:t>конфеты, печенье, чипсы-0</a:t>
                    </a:r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200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несолёное сало, зерно, крошки белого хлеба</c:v>
                </c:pt>
                <c:pt idx="1">
                  <c:v>чёрный хлеб, сдоба</c:v>
                </c:pt>
                <c:pt idx="2">
                  <c:v>конфеты, печенье, чипсы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3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</c:ser>
        <c:dLbls>
          <c:showCatName val="1"/>
        </c:dLbls>
      </c:pie3DChart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7. Чем нельзя подкармливать птиц?</c:v>
                </c:pt>
              </c:strCache>
            </c:strRef>
          </c:tx>
          <c:dLbls>
            <c:txPr>
              <a:bodyPr/>
              <a:lstStyle/>
              <a:p>
                <a:pPr>
                  <a:defRPr sz="1400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несолёное сало</c:v>
                </c:pt>
                <c:pt idx="1">
                  <c:v>чёрный хлеб</c:v>
                </c:pt>
                <c:pt idx="2">
                  <c:v>сливочное масло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20</c:v>
                </c:pt>
                <c:pt idx="3">
                  <c:v>3</c:v>
                </c:pt>
              </c:numCache>
            </c:numRef>
          </c:val>
        </c:ser>
        <c:dLbls>
          <c:showCatName val="1"/>
        </c:dLbls>
      </c:pie3DChart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0.76194</cdr:x>
      <cdr:y>0.74462</cdr:y>
    </cdr:from>
    <cdr:to>
      <cdr:x>0.99469</cdr:x>
      <cdr:y>0.90323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29050" y="2110740"/>
          <a:ext cx="1169670" cy="449580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взять домой-0</a:t>
          </a:r>
        </a:p>
        <a:p xmlns:a="http://schemas.openxmlformats.org/drawingml/2006/main">
          <a:r>
            <a:rPr lang="ru-RU" sz="1200" b="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никак-0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0.0252</cdr:x>
      <cdr:y>0.74863</cdr:y>
    </cdr:from>
    <cdr:to>
      <cdr:x>0.21572</cdr:x>
      <cdr:y>0.84973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9540" y="2087880"/>
          <a:ext cx="979170" cy="281940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>
              <a:solidFill>
                <a:schemeClr val="tx1"/>
              </a:solidFill>
            </a:rPr>
            <a:t>насекомые-0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D1B1D-DF3C-401D-A790-7EAD714CB5A6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4DEB2-E963-4723-968B-334C89C8C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4DEB2-E963-4723-968B-334C89C8C67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5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8" y="274644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1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3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4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7" y="6407948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4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8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8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32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7" y="6407948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230226_1417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28795" y="-357214"/>
            <a:ext cx="5214974" cy="8072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sz="4400" b="1" i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Тема: </a:t>
            </a:r>
            <a:r>
              <a:rPr lang="ru-RU" sz="4400" i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«Птицы зимнего леса»</a:t>
            </a:r>
            <a:endParaRPr lang="ru-RU" sz="4400" i="1" u="sng" dirty="0">
              <a:solidFill>
                <a:schemeClr val="accent1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5214950"/>
            <a:ext cx="342902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Зимний лес не спит, а дремлет</a:t>
            </a:r>
          </a:p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Серебром унизан весь.</a:t>
            </a:r>
          </a:p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покинув эту землю, </a:t>
            </a:r>
          </a:p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Много птиц осталось здесь.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негир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71613"/>
            <a:ext cx="4071967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857752" y="1357299"/>
            <a:ext cx="3829048" cy="5286412"/>
          </a:xfrm>
        </p:spPr>
        <p:txBody>
          <a:bodyPr>
            <a:normAutofit/>
          </a:bodyPr>
          <a:lstStyle/>
          <a:p>
            <a:pPr marL="144000" indent="-72000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                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Алой кисточкой заря</a:t>
            </a:r>
          </a:p>
          <a:p>
            <a:pPr marL="144000" indent="-72000">
              <a:buNone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                Красит грудку снегиря,</a:t>
            </a:r>
          </a:p>
          <a:p>
            <a:pPr marL="144000" indent="-72000">
              <a:buNone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                Чтоб в морозы и пургу</a:t>
            </a:r>
          </a:p>
          <a:p>
            <a:pPr marL="144000" indent="-72000">
              <a:buNone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                Не замерз он на снегу.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Снегирь</a:t>
            </a:r>
            <a:endParaRPr lang="ru-RU" sz="44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6386" name="Picture 2" descr="C:\Users\Дом\Desktop\20230317_14000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9073979" y="-28646662"/>
            <a:ext cx="189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Дом\Desktop\зимние птицы\20230317_140003.jpg"/>
          <p:cNvPicPr>
            <a:picLocks noChangeAspect="1" noChangeArrowheads="1"/>
          </p:cNvPicPr>
          <p:nvPr/>
        </p:nvPicPr>
        <p:blipFill>
          <a:blip r:embed="rId4" cstate="print"/>
          <a:srcRect t="2222"/>
          <a:stretch>
            <a:fillRect/>
          </a:stretch>
        </p:blipFill>
        <p:spPr bwMode="auto">
          <a:xfrm>
            <a:off x="5643570" y="2643183"/>
            <a:ext cx="2643207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latin typeface="+mn-lt"/>
              </a:rPr>
              <a:t>Виды кормушек</a:t>
            </a:r>
            <a:endParaRPr lang="ru-RU" sz="4000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i="1" dirty="0" smtClean="0"/>
              <a:t>Деревянные кормушки-домики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i="1" dirty="0" smtClean="0"/>
              <a:t>Кормушки-подвесы из подручных материалов</a:t>
            </a:r>
            <a:endParaRPr lang="ru-RU" i="1" dirty="0"/>
          </a:p>
        </p:txBody>
      </p:sp>
      <p:pic>
        <p:nvPicPr>
          <p:cNvPr id="7" name="Содержимое 6" descr="Screenshot_20230206-140412_Yandex Star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b="4762"/>
          <a:stretch>
            <a:fillRect/>
          </a:stretch>
        </p:blipFill>
        <p:spPr>
          <a:xfrm>
            <a:off x="500035" y="1714488"/>
            <a:ext cx="3714776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kormushk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5" y="1714488"/>
            <a:ext cx="3857652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230204_1239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5854" y="1803207"/>
            <a:ext cx="4471705" cy="3786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20230204_1247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29124" y="1857368"/>
            <a:ext cx="4429154" cy="3714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Сборка кормушки</a:t>
            </a:r>
            <a:endParaRPr lang="ru-RU" sz="4000" i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20230318_125738.jpg"/>
          <p:cNvPicPr>
            <a:picLocks noChangeAspect="1" noChangeArrowheads="1"/>
          </p:cNvPicPr>
          <p:nvPr/>
        </p:nvPicPr>
        <p:blipFill>
          <a:blip r:embed="rId2" cstate="print"/>
          <a:srcRect l="1148" b="2669"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Птичья столовая</a:t>
            </a:r>
            <a:endParaRPr lang="ru-RU" sz="40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i="1" dirty="0" smtClean="0"/>
              <a:t>Сытой птице и зима не страшна!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i="1" dirty="0" smtClean="0"/>
              <a:t>Покормите птиц зимой!</a:t>
            </a:r>
            <a:endParaRPr lang="ru-RU" i="1" dirty="0"/>
          </a:p>
        </p:txBody>
      </p:sp>
      <p:pic>
        <p:nvPicPr>
          <p:cNvPr id="9" name="Содержимое 8" descr="20230204_13594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28663" y="1428738"/>
            <a:ext cx="3143272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Содержимое 10" descr="20230204_13494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0630" y="1428738"/>
            <a:ext cx="3214709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reenshot_20230108-133431_Yandex Star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1643052"/>
            <a:ext cx="3515616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Screenshot_20230206-140105_Yandex Star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-159"/>
          <a:stretch>
            <a:fillRect/>
          </a:stretch>
        </p:blipFill>
        <p:spPr>
          <a:xfrm>
            <a:off x="4929191" y="1643052"/>
            <a:ext cx="3571900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Посетители птичьей столовой</a:t>
            </a:r>
            <a:endParaRPr lang="ru-RU" sz="4400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0070C0"/>
                </a:solidFill>
                <a:latin typeface="+mn-lt"/>
              </a:rPr>
              <a:t>Длиннохвостая </a:t>
            </a:r>
            <a:r>
              <a:rPr lang="ru-RU" sz="3600" i="1" dirty="0" smtClean="0">
                <a:solidFill>
                  <a:srgbClr val="0070C0"/>
                </a:solidFill>
                <a:latin typeface="+mn-lt"/>
              </a:rPr>
              <a:t>синица</a:t>
            </a:r>
            <a:r>
              <a:rPr lang="ru-RU" sz="4000" i="1" dirty="0" smtClean="0">
                <a:solidFill>
                  <a:srgbClr val="0070C0"/>
                </a:solidFill>
                <a:latin typeface="+mn-lt"/>
              </a:rPr>
              <a:t> (</a:t>
            </a:r>
            <a:r>
              <a:rPr lang="ru-RU" sz="4000" i="1" dirty="0" err="1" smtClean="0">
                <a:solidFill>
                  <a:srgbClr val="0070C0"/>
                </a:solidFill>
                <a:latin typeface="+mn-lt"/>
              </a:rPr>
              <a:t>ополовник</a:t>
            </a:r>
            <a:r>
              <a:rPr lang="ru-RU" sz="4000" i="1" dirty="0" smtClean="0">
                <a:solidFill>
                  <a:srgbClr val="0070C0"/>
                </a:solidFill>
                <a:latin typeface="+mn-lt"/>
              </a:rPr>
              <a:t>)</a:t>
            </a:r>
            <a:endParaRPr lang="ru-RU" sz="4000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0645" r="541" b="32258"/>
          <a:stretch>
            <a:fillRect/>
          </a:stretch>
        </p:blipFill>
        <p:spPr bwMode="auto">
          <a:xfrm>
            <a:off x="1571604" y="1481082"/>
            <a:ext cx="5857916" cy="47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м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 r="2597"/>
          <a:stretch>
            <a:fillRect/>
          </a:stretch>
        </p:blipFill>
        <p:spPr bwMode="auto">
          <a:xfrm>
            <a:off x="1856609" y="142853"/>
            <a:ext cx="5358599" cy="6592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14282" y="1142984"/>
          <a:ext cx="4994910" cy="247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357686" y="1071546"/>
          <a:ext cx="4983480" cy="254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14282" y="3786190"/>
          <a:ext cx="5025390" cy="283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500562" y="3786190"/>
          <a:ext cx="5071110" cy="2887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14480" y="285728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Интерпретация данных анкетирования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928670"/>
          <a:ext cx="5139690" cy="278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3977640" y="928670"/>
          <a:ext cx="5166360" cy="278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2071670" y="3857628"/>
          <a:ext cx="5173980" cy="2796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4480" y="285728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Интерпретация данных анкетирования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9" y="357168"/>
            <a:ext cx="8429684" cy="61436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357159" y="814453"/>
            <a:ext cx="842968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Цель</a:t>
            </a:r>
            <a:r>
              <a:rPr lang="ru-RU" b="1" i="1" dirty="0" smtClean="0"/>
              <a:t>:</a:t>
            </a:r>
            <a:r>
              <a:rPr lang="ru-RU" i="1" dirty="0" smtClean="0"/>
              <a:t>  </a:t>
            </a:r>
            <a:r>
              <a:rPr lang="ru-RU" i="1" dirty="0" smtClean="0"/>
              <a:t>расширить знания </a:t>
            </a:r>
            <a:r>
              <a:rPr lang="ru-RU" i="1" dirty="0" smtClean="0"/>
              <a:t>о птицах родного </a:t>
            </a:r>
            <a:r>
              <a:rPr lang="ru-RU" i="1" dirty="0" smtClean="0"/>
              <a:t>края. </a:t>
            </a:r>
            <a:endParaRPr lang="ru-RU" i="1" dirty="0" smtClean="0"/>
          </a:p>
          <a:p>
            <a:r>
              <a:rPr lang="ru-RU" b="1" i="1" u="sng" dirty="0" smtClean="0"/>
              <a:t>Задачи</a:t>
            </a:r>
            <a:r>
              <a:rPr lang="ru-RU" b="1" i="1" dirty="0" smtClean="0"/>
              <a:t>:</a:t>
            </a:r>
          </a:p>
          <a:p>
            <a:r>
              <a:rPr lang="ru-RU" i="1" dirty="0" smtClean="0"/>
              <a:t>1. Сбор теоретического материала по теме проекта, его анализ.</a:t>
            </a:r>
          </a:p>
          <a:p>
            <a:r>
              <a:rPr lang="ru-RU" i="1" dirty="0" smtClean="0"/>
              <a:t>2. Наблюдение за птицами в лесу. Определение их видовой принадлежности, пищевых предпочтений.</a:t>
            </a:r>
          </a:p>
          <a:p>
            <a:r>
              <a:rPr lang="ru-RU" i="1" dirty="0" smtClean="0"/>
              <a:t>3. </a:t>
            </a:r>
            <a:r>
              <a:rPr lang="ru-RU" i="1" dirty="0" smtClean="0"/>
              <a:t>С</a:t>
            </a:r>
            <a:r>
              <a:rPr lang="ru-RU" i="1" dirty="0" smtClean="0"/>
              <a:t>оздание </a:t>
            </a:r>
            <a:r>
              <a:rPr lang="ru-RU" i="1" dirty="0" smtClean="0"/>
              <a:t>условий для подкормки их в зимний </a:t>
            </a:r>
            <a:r>
              <a:rPr lang="ru-RU" i="1" dirty="0" smtClean="0"/>
              <a:t>период: изготовление </a:t>
            </a:r>
            <a:r>
              <a:rPr lang="ru-RU" i="1" dirty="0" smtClean="0"/>
              <a:t>кормушек из различных </a:t>
            </a:r>
            <a:r>
              <a:rPr lang="ru-RU" i="1" dirty="0" smtClean="0"/>
              <a:t>материалов, осуществление </a:t>
            </a:r>
            <a:r>
              <a:rPr lang="ru-RU" i="1" dirty="0" smtClean="0"/>
              <a:t>подкормок в лесу.</a:t>
            </a:r>
          </a:p>
          <a:p>
            <a:r>
              <a:rPr lang="ru-RU" i="1" dirty="0" smtClean="0"/>
              <a:t>5. Ведение дневника наблюдения.</a:t>
            </a:r>
          </a:p>
          <a:p>
            <a:r>
              <a:rPr lang="ru-RU" i="1" dirty="0" smtClean="0"/>
              <a:t>6. Проведение анкетирования среди учащихся младших классов.</a:t>
            </a:r>
          </a:p>
          <a:p>
            <a:r>
              <a:rPr lang="ru-RU" i="1" dirty="0" smtClean="0"/>
              <a:t>7. Подведение итогов проекта.</a:t>
            </a:r>
          </a:p>
          <a:p>
            <a:r>
              <a:rPr lang="ru-RU" b="1" i="1" u="sng" dirty="0" smtClean="0"/>
              <a:t>Гипотеза</a:t>
            </a:r>
            <a:r>
              <a:rPr lang="ru-RU" b="1" i="1" dirty="0" smtClean="0"/>
              <a:t>:</a:t>
            </a:r>
            <a:r>
              <a:rPr lang="ru-RU" i="1" dirty="0" smtClean="0"/>
              <a:t> </a:t>
            </a:r>
            <a:r>
              <a:rPr lang="ru-RU" i="1" dirty="0" smtClean="0"/>
              <a:t>мы</a:t>
            </a:r>
            <a:r>
              <a:rPr lang="ru-RU" i="1" dirty="0" smtClean="0"/>
              <a:t> </a:t>
            </a:r>
            <a:r>
              <a:rPr lang="ru-RU" i="1" dirty="0" smtClean="0"/>
              <a:t>предполагаем, что видовое и численное разнообразие птиц будет выше вблизи мест подкормки.</a:t>
            </a:r>
          </a:p>
          <a:p>
            <a:r>
              <a:rPr lang="ru-RU" b="1" i="1" u="sng" dirty="0" smtClean="0"/>
              <a:t>Объект исследования</a:t>
            </a:r>
            <a:r>
              <a:rPr lang="ru-RU" b="1" i="1" dirty="0" smtClean="0"/>
              <a:t>:</a:t>
            </a:r>
            <a:r>
              <a:rPr lang="ru-RU" i="1" dirty="0" smtClean="0"/>
              <a:t> лесные </a:t>
            </a:r>
            <a:r>
              <a:rPr lang="ru-RU" i="1" dirty="0" smtClean="0"/>
              <a:t>птицы в зимний период.</a:t>
            </a:r>
            <a:endParaRPr lang="ru-RU" i="1" u="sng" dirty="0" smtClean="0"/>
          </a:p>
          <a:p>
            <a:r>
              <a:rPr lang="ru-RU" b="1" i="1" u="sng" dirty="0" smtClean="0"/>
              <a:t>Предмет исследования</a:t>
            </a:r>
            <a:r>
              <a:rPr lang="ru-RU" b="1" i="1" dirty="0" smtClean="0"/>
              <a:t>:</a:t>
            </a:r>
            <a:r>
              <a:rPr lang="ru-RU" i="1" dirty="0" smtClean="0"/>
              <a:t> особенности </a:t>
            </a:r>
            <a:r>
              <a:rPr lang="ru-RU" i="1" dirty="0" smtClean="0"/>
              <a:t>зимовья и питания птиц на Алтае.</a:t>
            </a:r>
          </a:p>
          <a:p>
            <a:r>
              <a:rPr lang="ru-RU" b="1" i="1" u="sng" dirty="0" smtClean="0"/>
              <a:t>Методы исследования</a:t>
            </a:r>
            <a:r>
              <a:rPr lang="ru-RU" b="1" i="1" dirty="0" smtClean="0"/>
              <a:t>:</a:t>
            </a:r>
            <a:endParaRPr lang="ru-RU" b="1" i="1" dirty="0" smtClean="0"/>
          </a:p>
          <a:p>
            <a:r>
              <a:rPr lang="ru-RU" i="1" dirty="0" smtClean="0"/>
              <a:t>-наблюдение;</a:t>
            </a:r>
          </a:p>
          <a:p>
            <a:r>
              <a:rPr lang="ru-RU" i="1" dirty="0" smtClean="0"/>
              <a:t>-фото- и видеосъёмка;</a:t>
            </a:r>
          </a:p>
          <a:p>
            <a:r>
              <a:rPr lang="ru-RU" i="1" dirty="0" smtClean="0"/>
              <a:t>-прикладное творчество;</a:t>
            </a:r>
          </a:p>
          <a:p>
            <a:r>
              <a:rPr lang="ru-RU" i="1" dirty="0" smtClean="0"/>
              <a:t>-анкетирование.</a:t>
            </a:r>
          </a:p>
          <a:p>
            <a:endParaRPr lang="ru-RU" sz="20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230204_1402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71406" y="2000242"/>
            <a:ext cx="4429156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IMG-20230218-WA0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428738"/>
            <a:ext cx="3429024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Посетители</a:t>
            </a:r>
            <a:r>
              <a:rPr lang="ru-RU" sz="4400" i="1" dirty="0" smtClean="0">
                <a:latin typeface="+mn-lt"/>
              </a:rPr>
              <a:t> птичьей столовой</a:t>
            </a:r>
            <a:endParaRPr lang="ru-RU" sz="4400" i="1" dirty="0">
              <a:latin typeface="+mn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Спасибо за внимание!</a:t>
            </a:r>
            <a:endParaRPr lang="ru-RU" sz="40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1" y="5355102"/>
            <a:ext cx="2366979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0230106_1558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85851" y="928671"/>
            <a:ext cx="6572298" cy="5000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57423" y="5857894"/>
            <a:ext cx="4429156" cy="7143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Особенности зимующих птиц</a:t>
            </a:r>
            <a:endParaRPr lang="ru-RU" sz="4400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i="1" dirty="0" smtClean="0"/>
              <a:t>Плотное оперение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i="1" dirty="0" smtClean="0"/>
              <a:t>Строение клюва</a:t>
            </a:r>
            <a:endParaRPr lang="ru-RU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8">
              <a:buNone/>
            </a:pPr>
            <a:endParaRPr lang="ru-RU" sz="12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2129" y="1428736"/>
            <a:ext cx="3931839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4084572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оробе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3" y="1571613"/>
            <a:ext cx="4143404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000628" y="1571612"/>
            <a:ext cx="3857652" cy="50195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</a:rPr>
              <a:t>            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Эта маленькая пташка 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            Носит серую рубашку.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            Подбирает быстро крошки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            И спасается от кошки.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0070C0"/>
                </a:solidFill>
                <a:latin typeface="+mn-lt"/>
              </a:rPr>
              <a:t>Воробей</a:t>
            </a:r>
            <a:endParaRPr lang="ru-RU" sz="4000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7" name="Picture 3" descr="C:\Users\Дом\Desktop\зимние птицы\20230317_140016.jpg"/>
          <p:cNvPicPr>
            <a:picLocks noChangeAspect="1" noChangeArrowheads="1"/>
          </p:cNvPicPr>
          <p:nvPr/>
        </p:nvPicPr>
        <p:blipFill>
          <a:blip r:embed="rId3" cstate="print"/>
          <a:srcRect t="15017" r="2622" b="2127"/>
          <a:stretch>
            <a:fillRect/>
          </a:stretch>
        </p:blipFill>
        <p:spPr bwMode="auto">
          <a:xfrm>
            <a:off x="5572132" y="2857496"/>
            <a:ext cx="2928959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дятел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1" y="1500174"/>
            <a:ext cx="4143404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929190" y="1428737"/>
            <a:ext cx="3857655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        Кто присел на толстый сук?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        И стучит: тук-тук, тук-тук?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00B050"/>
                </a:solidFill>
                <a:latin typeface="+mn-lt"/>
              </a:rPr>
              <a:t>Дятел</a:t>
            </a:r>
            <a:endParaRPr lang="ru-RU" sz="4000" i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2050" name="Picture 2" descr="C:\Users\Дом\Desktop\зимние птицы\20230317_135900.jpg"/>
          <p:cNvPicPr>
            <a:picLocks noChangeAspect="1" noChangeArrowheads="1"/>
          </p:cNvPicPr>
          <p:nvPr/>
        </p:nvPicPr>
        <p:blipFill>
          <a:blip r:embed="rId3" cstate="print"/>
          <a:srcRect t="8160" r="4800" b="2079"/>
          <a:stretch>
            <a:fillRect/>
          </a:stretch>
        </p:blipFill>
        <p:spPr bwMode="auto">
          <a:xfrm>
            <a:off x="5429258" y="2357430"/>
            <a:ext cx="3000391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лес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09" y="1571612"/>
            <a:ext cx="4210080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000629" y="1481328"/>
            <a:ext cx="3686172" cy="50195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</a:rPr>
              <a:t>        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Эта птица небольшая,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        Ну, а умница, какая!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        Кривым клювом шишки дробит,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        В январе птенцов выводит.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Клёст</a:t>
            </a:r>
            <a:endParaRPr lang="ru-RU" sz="4000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74" name="Picture 2" descr="C:\Users\Дом\Desktop\зимние птицы\20230317_135922.jpg"/>
          <p:cNvPicPr>
            <a:picLocks noChangeAspect="1" noChangeArrowheads="1"/>
          </p:cNvPicPr>
          <p:nvPr/>
        </p:nvPicPr>
        <p:blipFill>
          <a:blip r:embed="rId3" cstate="print"/>
          <a:srcRect t="13461" b="1923"/>
          <a:stretch>
            <a:fillRect/>
          </a:stretch>
        </p:blipFill>
        <p:spPr bwMode="auto">
          <a:xfrm>
            <a:off x="5572133" y="2928934"/>
            <a:ext cx="2857521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оползен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9" y="1571612"/>
            <a:ext cx="3857652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857753" y="1481328"/>
            <a:ext cx="3786215" cy="50195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</a:rPr>
              <a:t>              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Тащит в дупла лип упорно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              Жёлуди, орехи, зёрна,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              Как заправский кладовщик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              Бойкий поползень-ямщик.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600" i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1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Поползень</a:t>
            </a:r>
            <a:endParaRPr lang="ru-RU" sz="40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4098" name="Picture 2" descr="C:\Users\Дом\Desktop\зимние птицы\20230317_135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429257" y="2928935"/>
            <a:ext cx="2928959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виристел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00175"/>
            <a:ext cx="3929091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929190" y="1357298"/>
            <a:ext cx="3786217" cy="5143536"/>
          </a:xfrm>
        </p:spPr>
        <p:txBody>
          <a:bodyPr/>
          <a:lstStyle/>
          <a:p>
            <a:pPr>
              <a:buNone/>
            </a:pP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</a:rPr>
              <a:t>           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Эти птички с хохолком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           И красивые притом.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           На рябину прилетели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           Стайки ярких свиристелей.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Свиристель</a:t>
            </a:r>
            <a:endParaRPr lang="ru-RU" sz="4000" i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2" descr="C:\Users\Дом\Desktop\зимние птицы\20230317_135953.jpg"/>
          <p:cNvPicPr>
            <a:picLocks noChangeAspect="1" noChangeArrowheads="1"/>
          </p:cNvPicPr>
          <p:nvPr/>
        </p:nvPicPr>
        <p:blipFill>
          <a:blip r:embed="rId3" cstate="print"/>
          <a:srcRect b="3815"/>
          <a:stretch>
            <a:fillRect/>
          </a:stretch>
        </p:blipFill>
        <p:spPr bwMode="auto">
          <a:xfrm>
            <a:off x="5500693" y="2714620"/>
            <a:ext cx="2786083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иница (2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571612"/>
            <a:ext cx="4071967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857753" y="1428736"/>
            <a:ext cx="3857655" cy="50195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        Кто красуется на ветке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        В жёлтой праздничной жилетке?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        Это маленькая птичка,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        А зовут её…(синичка).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FF00"/>
                </a:solidFill>
                <a:latin typeface="+mn-lt"/>
              </a:rPr>
              <a:t>Синица</a:t>
            </a:r>
            <a:endParaRPr lang="ru-RU" sz="4000" i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146" name="Picture 2" descr="C:\Users\Дом\Desktop\зимние птицы\20230317_140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1" y="2786058"/>
            <a:ext cx="2571768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446</Words>
  <Application>Microsoft Office PowerPoint</Application>
  <PresentationFormat>Экран (4:3)</PresentationFormat>
  <Paragraphs>88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Тема: «Птицы зимнего леса»</vt:lpstr>
      <vt:lpstr>  </vt:lpstr>
      <vt:lpstr>Особенности зимующих птиц</vt:lpstr>
      <vt:lpstr>Воробей</vt:lpstr>
      <vt:lpstr>Дятел</vt:lpstr>
      <vt:lpstr>Клёст</vt:lpstr>
      <vt:lpstr>Поползень</vt:lpstr>
      <vt:lpstr>Свиристель</vt:lpstr>
      <vt:lpstr>Синица</vt:lpstr>
      <vt:lpstr>Снегирь</vt:lpstr>
      <vt:lpstr>Виды кормушек</vt:lpstr>
      <vt:lpstr>Сборка кормушки</vt:lpstr>
      <vt:lpstr>Слайд 13</vt:lpstr>
      <vt:lpstr>Птичья столовая</vt:lpstr>
      <vt:lpstr>Посетители птичьей столовой</vt:lpstr>
      <vt:lpstr>Длиннохвостая синица (ополовник)</vt:lpstr>
      <vt:lpstr>Слайд 17</vt:lpstr>
      <vt:lpstr>Слайд 18</vt:lpstr>
      <vt:lpstr>Слайд 19</vt:lpstr>
      <vt:lpstr>Посетители птичьей столовой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«Птицы зимнего леса»</dc:title>
  <dc:creator>Дом</dc:creator>
  <cp:lastModifiedBy>User</cp:lastModifiedBy>
  <cp:revision>125</cp:revision>
  <dcterms:created xsi:type="dcterms:W3CDTF">2023-02-28T07:07:09Z</dcterms:created>
  <dcterms:modified xsi:type="dcterms:W3CDTF">2023-04-26T02:56:03Z</dcterms:modified>
</cp:coreProperties>
</file>