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6D6B74C-66DD-4ECE-A36B-AB7BDC365F6B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5CCF83A-1A5F-43A4-A3CB-383094BD3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Правописание падежных окончаний имён существительных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5.У какого существительного правильно определён падеж?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И) идёт по </a:t>
            </a:r>
            <a:r>
              <a:rPr lang="ru-RU" sz="3200" dirty="0" smtClean="0">
                <a:solidFill>
                  <a:schemeClr val="tx1"/>
                </a:solidFill>
              </a:rPr>
              <a:t>аллее -</a:t>
            </a:r>
            <a:r>
              <a:rPr lang="ru-RU" sz="3200" dirty="0" err="1" smtClean="0">
                <a:solidFill>
                  <a:schemeClr val="tx1"/>
                </a:solidFill>
              </a:rPr>
              <a:t>Д.п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О) увидел мышь- П.п.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5400600"/>
          </a:xfrm>
        </p:spPr>
        <p:txBody>
          <a:bodyPr>
            <a:normAutofit/>
          </a:bodyPr>
          <a:lstStyle/>
          <a:p>
            <a:r>
              <a:rPr lang="ru-RU" sz="8000" dirty="0">
                <a:solidFill>
                  <a:srgbClr val="C00000"/>
                </a:solidFill>
              </a:rPr>
              <a:t>УДАЧИ!</a:t>
            </a:r>
            <a:br>
              <a:rPr lang="ru-RU" sz="8000" dirty="0">
                <a:solidFill>
                  <a:srgbClr val="C00000"/>
                </a:solidFill>
              </a:rPr>
            </a:br>
            <a:endParaRPr lang="ru-RU" sz="8000" dirty="0">
              <a:solidFill>
                <a:srgbClr val="C00000"/>
              </a:solidFill>
            </a:endParaRPr>
          </a:p>
        </p:txBody>
      </p:sp>
      <p:pic>
        <p:nvPicPr>
          <p:cNvPr id="15364" name="Picture 4" descr="Дни работы перенос новогодние в праздничные Магазин новогодних подар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73016"/>
            <a:ext cx="1828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140968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</a:rPr>
              <a:t>Подарок Коле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</a:rPr>
              <a:t>Подарок Коли </a:t>
            </a:r>
            <a:r>
              <a:rPr lang="ru-RU" sz="6600" dirty="0" smtClean="0">
                <a:solidFill>
                  <a:srgbClr val="002060"/>
                </a:solidFill>
              </a:rPr>
              <a:t/>
            </a:r>
            <a:br>
              <a:rPr lang="ru-RU" sz="6600" dirty="0" smtClean="0">
                <a:solidFill>
                  <a:srgbClr val="002060"/>
                </a:solidFill>
              </a:rPr>
            </a:b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Алгоритм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b="0" dirty="0">
                <a:solidFill>
                  <a:srgbClr val="002060"/>
                </a:solidFill>
              </a:rPr>
              <a:t>Чтобы правильно писать безударное окончание существительного надо:</a:t>
            </a:r>
            <a:br>
              <a:rPr lang="ru-RU" sz="3600" b="0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492896"/>
            <a:ext cx="7772400" cy="3816424"/>
          </a:xfrm>
        </p:spPr>
        <p:txBody>
          <a:bodyPr>
            <a:normAutofit lnSpcReduction="10000"/>
          </a:bodyPr>
          <a:lstStyle/>
          <a:p>
            <a:r>
              <a:rPr lang="ru-RU" sz="3000" b="1" i="1" dirty="0">
                <a:solidFill>
                  <a:srgbClr val="002060"/>
                </a:solidFill>
              </a:rPr>
              <a:t>1.Поставить </a:t>
            </a:r>
            <a:r>
              <a:rPr lang="ru-RU" sz="3000" b="1" i="1" dirty="0" smtClean="0">
                <a:solidFill>
                  <a:srgbClr val="002060"/>
                </a:solidFill>
              </a:rPr>
              <a:t>существительное </a:t>
            </a:r>
            <a:r>
              <a:rPr lang="ru-RU" sz="3000" b="1" i="1" dirty="0">
                <a:solidFill>
                  <a:srgbClr val="002060"/>
                </a:solidFill>
              </a:rPr>
              <a:t>в начальную форму и определить склонение.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b="1" i="1" dirty="0">
                <a:solidFill>
                  <a:srgbClr val="002060"/>
                </a:solidFill>
              </a:rPr>
              <a:t>2.Определить его падеж.</a:t>
            </a:r>
            <a:endParaRPr lang="ru-RU" sz="3000" dirty="0">
              <a:solidFill>
                <a:srgbClr val="002060"/>
              </a:solidFill>
            </a:endParaRPr>
          </a:p>
          <a:p>
            <a:r>
              <a:rPr lang="ru-RU" sz="3000" b="1" i="1" dirty="0">
                <a:solidFill>
                  <a:srgbClr val="002060"/>
                </a:solidFill>
              </a:rPr>
              <a:t>3.Посмотреть в таблице   окончания </a:t>
            </a:r>
            <a:r>
              <a:rPr lang="ru-RU" sz="3000" b="1" i="1" dirty="0" smtClean="0">
                <a:solidFill>
                  <a:srgbClr val="002060"/>
                </a:solidFill>
              </a:rPr>
              <a:t>существительных </a:t>
            </a:r>
            <a:r>
              <a:rPr lang="ru-RU" sz="3000" b="1" i="1" dirty="0">
                <a:solidFill>
                  <a:srgbClr val="002060"/>
                </a:solidFill>
              </a:rPr>
              <a:t>данного склонения в этом падеже или подобрать ОПОРНОЕ СЛОВО, то есть </a:t>
            </a:r>
            <a:r>
              <a:rPr lang="ru-RU" sz="3000" b="1" i="1" dirty="0" smtClean="0">
                <a:solidFill>
                  <a:srgbClr val="002060"/>
                </a:solidFill>
              </a:rPr>
              <a:t>существительное </a:t>
            </a:r>
            <a:r>
              <a:rPr lang="ru-RU" sz="3000" b="1" i="1" dirty="0">
                <a:solidFill>
                  <a:srgbClr val="002060"/>
                </a:solidFill>
              </a:rPr>
              <a:t>этого же склонения с ударным окончанием.</a:t>
            </a:r>
            <a:endParaRPr lang="ru-RU" sz="3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362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204864"/>
            <a:ext cx="7772400" cy="424847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 Белый снег, пушистый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</a:rPr>
              <a:t>воздух… </a:t>
            </a:r>
            <a:r>
              <a:rPr lang="ru-RU" sz="2400" b="1" dirty="0">
                <a:solidFill>
                  <a:srgbClr val="002060"/>
                </a:solidFill>
              </a:rPr>
              <a:t>кружится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Полосатый шарф </a:t>
            </a:r>
            <a:r>
              <a:rPr lang="ru-RU" sz="2400" b="1" dirty="0" err="1" smtClean="0">
                <a:solidFill>
                  <a:srgbClr val="002060"/>
                </a:solidFill>
              </a:rPr>
              <a:t>Андрейк</a:t>
            </a:r>
            <a:r>
              <a:rPr lang="ru-RU" sz="2400" b="1" dirty="0" smtClean="0">
                <a:solidFill>
                  <a:srgbClr val="002060"/>
                </a:solidFill>
              </a:rPr>
              <a:t>…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Принесли </a:t>
            </a:r>
            <a:r>
              <a:rPr lang="ru-RU" sz="2400" b="1" dirty="0" smtClean="0">
                <a:solidFill>
                  <a:srgbClr val="002060"/>
                </a:solidFill>
              </a:rPr>
              <a:t>сестрицы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И стоят деревья в сумрачной </a:t>
            </a:r>
            <a:r>
              <a:rPr lang="ru-RU" sz="2400" b="1" dirty="0" err="1" smtClean="0">
                <a:solidFill>
                  <a:srgbClr val="002060"/>
                </a:solidFill>
              </a:rPr>
              <a:t>печал</a:t>
            </a:r>
            <a:r>
              <a:rPr lang="ru-RU" sz="2400" b="1" dirty="0" smtClean="0">
                <a:solidFill>
                  <a:srgbClr val="002060"/>
                </a:solidFill>
              </a:rPr>
              <a:t>...,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Грезят и роняют белый снег с ветвей</a:t>
            </a:r>
            <a:r>
              <a:rPr lang="ru-RU" sz="2400" b="1" dirty="0" smtClean="0">
                <a:solidFill>
                  <a:srgbClr val="002060"/>
                </a:solidFill>
              </a:rPr>
              <a:t>...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У щенка на черной </a:t>
            </a:r>
            <a:r>
              <a:rPr lang="ru-RU" sz="2400" b="1" dirty="0" err="1" smtClean="0">
                <a:solidFill>
                  <a:srgbClr val="002060"/>
                </a:solidFill>
              </a:rPr>
              <a:t>спинк</a:t>
            </a:r>
            <a:r>
              <a:rPr lang="ru-RU" sz="2400" b="1" dirty="0" smtClean="0">
                <a:solidFill>
                  <a:srgbClr val="002060"/>
                </a:solidFill>
              </a:rPr>
              <a:t>...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Тают белые </a:t>
            </a:r>
            <a:r>
              <a:rPr lang="ru-RU" sz="2400" b="1" dirty="0" smtClean="0">
                <a:solidFill>
                  <a:srgbClr val="002060"/>
                </a:solidFill>
              </a:rPr>
              <a:t>снежинки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293096"/>
            <a:ext cx="7772400" cy="150018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Белый снег, пушистый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воздух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>
                <a:solidFill>
                  <a:srgbClr val="002060"/>
                </a:solidFill>
              </a:rPr>
              <a:t> кружится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Полосатый шарф Андрейк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Принесли сестрицы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 стоят деревья в сумрачной печал</a:t>
            </a:r>
            <a:r>
              <a:rPr lang="ru-RU" sz="2400" b="1" dirty="0" smtClean="0">
                <a:solidFill>
                  <a:srgbClr val="FF0000"/>
                </a:solidFill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Грезят и роняют белый снег с ветвей...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 щенка на черной спинк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Тают белые снежинки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. В </a:t>
            </a:r>
            <a:r>
              <a:rPr lang="ru-RU" dirty="0">
                <a:solidFill>
                  <a:srgbClr val="002060"/>
                </a:solidFill>
              </a:rPr>
              <a:t>каком слове нужно писать букву 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>
                <a:solidFill>
                  <a:srgbClr val="002060"/>
                </a:solidFill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924944"/>
            <a:ext cx="7772400" cy="150018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А) на </a:t>
            </a:r>
            <a:r>
              <a:rPr lang="ru-RU" sz="3200" dirty="0" err="1" smtClean="0">
                <a:solidFill>
                  <a:srgbClr val="002060"/>
                </a:solidFill>
              </a:rPr>
              <a:t>площад</a:t>
            </a:r>
            <a:r>
              <a:rPr lang="ru-RU" sz="3200" dirty="0" smtClean="0">
                <a:solidFill>
                  <a:srgbClr val="002060"/>
                </a:solidFill>
              </a:rPr>
              <a:t>…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 У) к </a:t>
            </a:r>
            <a:r>
              <a:rPr lang="ru-RU" sz="3200" dirty="0" err="1" smtClean="0">
                <a:solidFill>
                  <a:srgbClr val="002060"/>
                </a:solidFill>
              </a:rPr>
              <a:t>площадк</a:t>
            </a:r>
            <a:r>
              <a:rPr lang="ru-RU" sz="3200" dirty="0" smtClean="0">
                <a:solidFill>
                  <a:srgbClr val="002060"/>
                </a:solidFill>
              </a:rPr>
              <a:t>…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2.  В каком слове  на месте пропуска нужно писать букву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>
                <a:solidFill>
                  <a:srgbClr val="002060"/>
                </a:solidFill>
              </a:rPr>
              <a:t>?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772400" cy="1500187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А) в </a:t>
            </a:r>
            <a:r>
              <a:rPr lang="ru-RU" sz="2800" dirty="0" err="1" smtClean="0">
                <a:solidFill>
                  <a:srgbClr val="002060"/>
                </a:solidFill>
              </a:rPr>
              <a:t>тетрадк</a:t>
            </a:r>
            <a:r>
              <a:rPr lang="ru-RU" sz="2800" dirty="0" smtClean="0">
                <a:solidFill>
                  <a:srgbClr val="002060"/>
                </a:solidFill>
              </a:rPr>
              <a:t>...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Д) в </a:t>
            </a:r>
            <a:r>
              <a:rPr lang="ru-RU" sz="2800" dirty="0" err="1" smtClean="0">
                <a:solidFill>
                  <a:srgbClr val="002060"/>
                </a:solidFill>
              </a:rPr>
              <a:t>тетрад</a:t>
            </a:r>
            <a:r>
              <a:rPr lang="ru-RU" sz="2800" dirty="0" smtClean="0">
                <a:solidFill>
                  <a:srgbClr val="002060"/>
                </a:solidFill>
              </a:rPr>
              <a:t>...</a:t>
            </a:r>
            <a:endParaRPr lang="ru-RU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3.В каком словосочетании на месте пропуска пишем 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А) ехать на </a:t>
            </a:r>
            <a:r>
              <a:rPr lang="ru-RU" sz="3200" dirty="0" smtClean="0">
                <a:solidFill>
                  <a:srgbClr val="002060"/>
                </a:solidFill>
              </a:rPr>
              <a:t>машин...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Б) слова из </a:t>
            </a:r>
            <a:r>
              <a:rPr lang="ru-RU" sz="3200" dirty="0" err="1" smtClean="0">
                <a:solidFill>
                  <a:srgbClr val="002060"/>
                </a:solidFill>
              </a:rPr>
              <a:t>песн</a:t>
            </a:r>
            <a:r>
              <a:rPr lang="ru-RU" sz="3200" dirty="0" smtClean="0">
                <a:solidFill>
                  <a:srgbClr val="002060"/>
                </a:solidFill>
              </a:rPr>
              <a:t>…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4. В каком словосочетании на месте пропуска пишем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>
                <a:solidFill>
                  <a:srgbClr val="002060"/>
                </a:solidFill>
              </a:rPr>
              <a:t>?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Ч) стоял у </a:t>
            </a:r>
            <a:r>
              <a:rPr lang="ru-RU" sz="3200" dirty="0" smtClean="0">
                <a:solidFill>
                  <a:srgbClr val="002060"/>
                </a:solidFill>
              </a:rPr>
              <a:t>черёмух...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>
                <a:solidFill>
                  <a:srgbClr val="002060"/>
                </a:solidFill>
              </a:rPr>
              <a:t>Ц)  на </a:t>
            </a:r>
            <a:r>
              <a:rPr lang="ru-RU" sz="3200" dirty="0" err="1" smtClean="0">
                <a:solidFill>
                  <a:srgbClr val="002060"/>
                </a:solidFill>
              </a:rPr>
              <a:t>ветк</a:t>
            </a:r>
            <a:r>
              <a:rPr lang="ru-RU" sz="3200" dirty="0" smtClean="0">
                <a:solidFill>
                  <a:srgbClr val="002060"/>
                </a:solidFill>
              </a:rPr>
              <a:t>… сирени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 (1)</Template>
  <TotalTime>61</TotalTime>
  <Words>167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pril (1)</vt:lpstr>
      <vt:lpstr>Правописание падежных окончаний имён существительных </vt:lpstr>
      <vt:lpstr>Слайд 2</vt:lpstr>
      <vt:lpstr>Алгоритм Чтобы правильно писать безударное окончание существительного надо:  </vt:lpstr>
      <vt:lpstr>Слайд 4</vt:lpstr>
      <vt:lpstr>Слайд 5</vt:lpstr>
      <vt:lpstr>1. В каком слове нужно писать букву е? </vt:lpstr>
      <vt:lpstr>2.  В каком слове  на месте пропуска нужно писать букву и? </vt:lpstr>
      <vt:lpstr>3.В каком словосочетании на месте пропуска пишем е </vt:lpstr>
      <vt:lpstr>4. В каком словосочетании на месте пропуска пишем и? </vt:lpstr>
      <vt:lpstr>5.У какого существительного правильно определён падеж? </vt:lpstr>
      <vt:lpstr>УДАЧИ!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падежных окончаний имён существительных</dc:title>
  <dc:creator>Антон</dc:creator>
  <cp:lastModifiedBy>User</cp:lastModifiedBy>
  <cp:revision>10</cp:revision>
  <dcterms:created xsi:type="dcterms:W3CDTF">2014-12-10T20:56:45Z</dcterms:created>
  <dcterms:modified xsi:type="dcterms:W3CDTF">2023-09-24T04:13:35Z</dcterms:modified>
</cp:coreProperties>
</file>