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9" r:id="rId5"/>
    <p:sldId id="259" r:id="rId6"/>
    <p:sldId id="261" r:id="rId7"/>
    <p:sldId id="260" r:id="rId8"/>
    <p:sldId id="262" r:id="rId9"/>
    <p:sldId id="265" r:id="rId10"/>
    <p:sldId id="263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522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106851775107061"/>
          <c:y val="5.107687603210103E-2"/>
          <c:w val="0.83157837178247451"/>
          <c:h val="0.5961320488329330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Знаете ли вы что такое вулкан?</c:v>
                </c:pt>
                <c:pt idx="1">
                  <c:v>Знаете ли вы, по какой причине происходит извержение вулкана?</c:v>
                </c:pt>
                <c:pt idx="2">
                  <c:v>Хотели бы вы увидеть извержение вулкана?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4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Знаете ли вы что такое вулкан?</c:v>
                </c:pt>
                <c:pt idx="1">
                  <c:v>Знаете ли вы, по какой причине происходит извержение вулкана?</c:v>
                </c:pt>
                <c:pt idx="2">
                  <c:v>Хотели бы вы увидеть извержение вулкана?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26</c:v>
                </c:pt>
                <c:pt idx="2">
                  <c:v>2</c:v>
                </c:pt>
              </c:numCache>
            </c:numRef>
          </c:val>
        </c:ser>
        <c:dLbls/>
        <c:axId val="84398848"/>
        <c:axId val="84400384"/>
      </c:barChart>
      <c:catAx>
        <c:axId val="84398848"/>
        <c:scaling>
          <c:orientation val="minMax"/>
        </c:scaling>
        <c:axPos val="b"/>
        <c:tickLblPos val="nextTo"/>
        <c:crossAx val="84400384"/>
        <c:crosses val="autoZero"/>
        <c:auto val="1"/>
        <c:lblAlgn val="ctr"/>
        <c:lblOffset val="100"/>
      </c:catAx>
      <c:valAx>
        <c:axId val="84400384"/>
        <c:scaling>
          <c:orientation val="minMax"/>
        </c:scaling>
        <c:axPos val="l"/>
        <c:majorGridlines/>
        <c:numFmt formatCode="General" sourceLinked="1"/>
        <c:tickLblPos val="nextTo"/>
        <c:crossAx val="8439884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волна 3"/>
          <p:cNvSpPr/>
          <p:nvPr/>
        </p:nvSpPr>
        <p:spPr>
          <a:xfrm>
            <a:off x="4283968" y="4437112"/>
            <a:ext cx="4608512" cy="2160240"/>
          </a:xfrm>
          <a:prstGeom prst="doubleWave">
            <a:avLst>
              <a:gd name="adj1" fmla="val 9246"/>
              <a:gd name="adj2" fmla="val 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Проект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ученика </a:t>
            </a:r>
            <a:r>
              <a:rPr lang="ru-RU" sz="2000" dirty="0" smtClean="0">
                <a:solidFill>
                  <a:schemeClr val="tx1"/>
                </a:solidFill>
              </a:rPr>
              <a:t>3В </a:t>
            </a:r>
            <a:r>
              <a:rPr lang="ru-RU" sz="2000" dirty="0" smtClean="0">
                <a:solidFill>
                  <a:schemeClr val="tx1"/>
                </a:solidFill>
              </a:rPr>
              <a:t>класса </a:t>
            </a: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Потыльцева</a:t>
            </a:r>
            <a:r>
              <a:rPr lang="ru-RU" sz="2000" dirty="0" smtClean="0">
                <a:solidFill>
                  <a:schemeClr val="tx1"/>
                </a:solidFill>
              </a:rPr>
              <a:t> Данила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469" y="1268760"/>
            <a:ext cx="8458200" cy="216024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Как извергаются вулканы?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40780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Изготовление модели вулкана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1340768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Изучив строение вулкана, я решил сделать модель действующей «огнедышащей горы». Для этого мне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потребовалось: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Картон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Клей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Гипсовый бинт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Бутылка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Краски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Лак.</a:t>
            </a:r>
          </a:p>
          <a:p>
            <a:endParaRPr lang="ru-RU" sz="1400" dirty="0" smtClean="0">
              <a:solidFill>
                <a:srgbClr val="000000"/>
              </a:solidFill>
              <a:latin typeface="OpenSans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solidFill>
                <a:srgbClr val="000000"/>
              </a:solidFill>
              <a:latin typeface="OpenSans"/>
            </a:endParaRP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96752"/>
            <a:ext cx="1813775" cy="2418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396" y="3898568"/>
            <a:ext cx="1895923" cy="2527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475" y="1196752"/>
            <a:ext cx="1813776" cy="2418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475" y="3933056"/>
            <a:ext cx="1914869" cy="25531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212976"/>
            <a:ext cx="25922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71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1508907"/>
            <a:ext cx="367240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Материалы 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опыта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Средство для мытья посуды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Вода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Перманганат калия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Перекись водорода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Пищевой краситель</a:t>
            </a:r>
          </a:p>
          <a:p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Ход  эксперимента: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1)Берем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сделанную  модель  вулкана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Наливаем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в «кратер»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разведённый в воде перманганат калия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Наливаем 2 </a:t>
            </a:r>
            <a:r>
              <a:rPr lang="ru-RU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ст.л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жидкости для мытья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посуды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Добавляем пищевой краситель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5) Перемешиваем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Вливаем 50-70 мл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перекиси  водорода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Наблюдаем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«извержение вулкана»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96752"/>
            <a:ext cx="3469055" cy="46254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  <a:cs typeface="Arial" pitchFamily="34" charset="0"/>
              </a:rPr>
              <a:t>Проведение эксперимента</a:t>
            </a:r>
            <a:endParaRPr lang="ru-RU" sz="32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9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120" y="3349529"/>
            <a:ext cx="49298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 проведенного эксперимента можно сделать следующий вывод. При соединении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перманганата калия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перекиси водорода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происходит химическая реакция с выделением углекислого газа, который пузырится, заставляя массу переливаться через края «кратера», а средство для мытья посуды заставляет «лаву» пузыриться сильнее. </a:t>
            </a:r>
            <a:endParaRPr lang="ru-RU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самом деле вулкан извергается, потому что в вулканической камере скопилась магма и под воздействием газа, входящего в ее состав, она поднимается наверх. В жерле вулкана количество газа становится больше. Магма превращается в лаву, достигает кратера и происходит извержение. 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712" y="260648"/>
            <a:ext cx="4113709" cy="2997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759361"/>
            <a:ext cx="3491598" cy="465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2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3691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+mj-lt"/>
              </a:rPr>
              <a:t>Спасибо за внимание!</a:t>
            </a:r>
            <a:endParaRPr lang="ru-RU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4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7776864" cy="693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endParaRPr lang="ru-RU" b="1" i="1" dirty="0" smtClean="0"/>
          </a:p>
          <a:p>
            <a:pPr lvl="1">
              <a:lnSpc>
                <a:spcPct val="250000"/>
              </a:lnSpc>
            </a:pPr>
            <a:endParaRPr lang="ru-RU" b="1" i="1" dirty="0" smtClean="0"/>
          </a:p>
          <a:p>
            <a:pPr lvl="1">
              <a:lnSpc>
                <a:spcPct val="250000"/>
              </a:lnSpc>
            </a:pPr>
            <a:r>
              <a:rPr lang="ru-RU" b="1" i="1" dirty="0" smtClean="0"/>
              <a:t>	</a:t>
            </a:r>
            <a:r>
              <a:rPr lang="ru-RU" sz="3200" b="1" i="1" dirty="0" smtClean="0"/>
              <a:t>Цель: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i="1" dirty="0" smtClean="0"/>
              <a:t>Выяснить</a:t>
            </a:r>
            <a:r>
              <a:rPr lang="ru-RU" sz="2000" i="1" dirty="0"/>
              <a:t>, почему и как извергаются вулканы.</a:t>
            </a:r>
            <a:endParaRPr lang="ru-RU" sz="2000" dirty="0"/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latin typeface="Calibri"/>
                <a:ea typeface="Calibri"/>
                <a:cs typeface="Times New Roman"/>
              </a:rPr>
              <a:t>     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latin typeface="Calibri"/>
                <a:ea typeface="Calibri"/>
                <a:cs typeface="Times New Roman"/>
              </a:rPr>
              <a:t>	</a:t>
            </a:r>
            <a:r>
              <a:rPr lang="ru-RU" sz="3200" b="1" dirty="0" smtClean="0">
                <a:latin typeface="Calibri"/>
                <a:ea typeface="Calibri"/>
                <a:cs typeface="Times New Roman"/>
              </a:rPr>
              <a:t>Задачи</a:t>
            </a:r>
            <a:r>
              <a:rPr lang="ru-RU" sz="3200" dirty="0" smtClean="0">
                <a:latin typeface="Calibri"/>
                <a:ea typeface="Calibri"/>
                <a:cs typeface="Times New Roman"/>
              </a:rPr>
              <a:t>:</a:t>
            </a:r>
          </a:p>
          <a:p>
            <a:pPr lvl="1">
              <a:lnSpc>
                <a:spcPct val="250000"/>
              </a:lnSpc>
            </a:pPr>
            <a:endParaRPr lang="ru-RU" dirty="0"/>
          </a:p>
          <a:p>
            <a:pPr lvl="1">
              <a:lnSpc>
                <a:spcPct val="250000"/>
              </a:lnSpc>
            </a:pPr>
            <a:endParaRPr lang="ru-RU" b="1" dirty="0" smtClean="0"/>
          </a:p>
          <a:p>
            <a:pPr lvl="1">
              <a:lnSpc>
                <a:spcPct val="250000"/>
              </a:lnSpc>
            </a:pPr>
            <a:endParaRPr lang="ru-RU" b="1" dirty="0"/>
          </a:p>
          <a:p>
            <a:pPr lvl="1">
              <a:lnSpc>
                <a:spcPct val="250000"/>
              </a:lnSpc>
            </a:pP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28662" y="4000504"/>
            <a:ext cx="7715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/>
                <a:cs typeface="Calibri" pitchFamily="34" charset="0"/>
              </a:rPr>
              <a:t>Узнать, какие бывают вулканы и как устроен вулкан;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Изготовить модель действующего вулкана, чтобы увидеть  процесс извержения.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0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1"/>
            <a:ext cx="7920880" cy="409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Гипотеза: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предполагаю, что проведенный опыт поможет мне наглядно увидеть как происходит  извержение вулкана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250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Arial" pitchFamily="34" charset="0"/>
                <a:cs typeface="Arial" pitchFamily="34" charset="0"/>
              </a:rPr>
              <a:t>Актуальность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проблемы: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Удивительное 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зрелище – извержение вулкана. Но что же представляет из себя вулкан? Как происходит извержение вулкана? Почему одни из них с разной периодичностью извергают огромные потоки лавы, а другие мирно спят столетиями?</a:t>
            </a:r>
          </a:p>
          <a:p>
            <a:pPr algn="just">
              <a:lnSpc>
                <a:spcPct val="250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596" y="4786322"/>
            <a:ext cx="35734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Методы исследования: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Изучение литературы по теме;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Анкетирование;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Эксперимент.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9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3910010" cy="838200"/>
          </a:xfrm>
        </p:spPr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36096" y="1268760"/>
            <a:ext cx="2952328" cy="388843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 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Вулкан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–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это геологическое образование, возникшее над трещиной в земной коре, по которой извергается на земную поверхность лава.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034" y="836712"/>
            <a:ext cx="4771376" cy="3888432"/>
          </a:xfrm>
        </p:spPr>
      </p:pic>
      <p:sp>
        <p:nvSpPr>
          <p:cNvPr id="7" name="TextBox 6"/>
          <p:cNvSpPr txBox="1"/>
          <p:nvPr/>
        </p:nvSpPr>
        <p:spPr>
          <a:xfrm>
            <a:off x="395536" y="494116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Лава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это магма, излившаяся на поверхность.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Лава имеет температуру 1000 С и течет по склонам со скоростью 50 км/ч.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6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97" y="908720"/>
            <a:ext cx="4498848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548680"/>
            <a:ext cx="3744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Жерло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вулкана</a:t>
            </a:r>
            <a:r>
              <a:rPr lang="ru-RU" dirty="0">
                <a:latin typeface="Arial" pitchFamily="34" charset="0"/>
                <a:cs typeface="Arial" pitchFamily="34" charset="0"/>
              </a:rPr>
              <a:t> - канал по которому магма поднимается к кратеру.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Кратер</a:t>
            </a:r>
            <a:r>
              <a:rPr lang="ru-RU" dirty="0">
                <a:latin typeface="Arial" pitchFamily="34" charset="0"/>
                <a:cs typeface="Arial" pitchFamily="34" charset="0"/>
              </a:rPr>
              <a:t> - углубление в виде чаши или воронки, образовавшееся на вершине или склоне вулкана в результате его активной деятельности.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Диаметр кратера может быть от десятков метров до нескольких километров, глубина - от десятков до нескольких сотен метров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125" y="294508"/>
            <a:ext cx="8214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Строение вулкана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4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иды вулканов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8280920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1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ea typeface="Calibri"/>
                <a:cs typeface="Times New Roman"/>
              </a:rPr>
              <a:t>Извержения вулкана – это катастрофа.</a:t>
            </a:r>
            <a:br>
              <a:rPr lang="ru-RU" sz="3200" dirty="0">
                <a:effectLst/>
                <a:ea typeface="Calibri"/>
                <a:cs typeface="Times New Roman"/>
              </a:rPr>
            </a:b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508104" y="1196752"/>
            <a:ext cx="33843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ru-RU" sz="1200" dirty="0">
                <a:latin typeface="Arial" pitchFamily="34" charset="0"/>
                <a:ea typeface="Calibri"/>
                <a:cs typeface="Arial" pitchFamily="34" charset="0"/>
              </a:rPr>
              <a:t>Извержения вулканов относятся к геологическим чрезвычайным ситуациям, которые могут привести к стихийным бедствиям. Вулканы могут вызывать пожары, наводнения и цунами. Раскаленный пепел может выжигать все на своем пути, засыпать людей и их жилища. Процесс извержения может длиться от нескольких часов до многих лет. Иногда очень вязка лава может застыть в канале, образуя пробку. Однако через некоторое время давление снизу выталкивает ее , происходит сильное извержение с выбросом в воздух глыб-вулканических бомб.</a:t>
            </a:r>
            <a:endParaRPr lang="ru-RU" sz="12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28800"/>
            <a:ext cx="4890734" cy="335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9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cs typeface="Arial" pitchFamily="34" charset="0"/>
              </a:rPr>
              <a:t>Процесс извержения</a:t>
            </a:r>
            <a:endParaRPr lang="ru-RU" sz="3200" dirty="0"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1412776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Магма постоянно находится под сильным давлением. Поэтому над ней в любое время есть облако газов. Постепенно они толкают раскаленную магму к поверхности земли через жерло вулкана. Вот из-за чего происходит извержение.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16832"/>
            <a:ext cx="4067944" cy="2711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1" y="3758658"/>
            <a:ext cx="4189453" cy="27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6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460</TotalTime>
  <Words>350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Как извергаются вулканы?</vt:lpstr>
      <vt:lpstr>Слайд 2</vt:lpstr>
      <vt:lpstr>Слайд 3</vt:lpstr>
      <vt:lpstr>Анкетирование</vt:lpstr>
      <vt:lpstr>Слайд 5</vt:lpstr>
      <vt:lpstr>Слайд 6</vt:lpstr>
      <vt:lpstr>Виды вулканов</vt:lpstr>
      <vt:lpstr>Извержения вулкана – это катастрофа. </vt:lpstr>
      <vt:lpstr>Процесс извержения</vt:lpstr>
      <vt:lpstr>Изготовление модели вулкана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извергаются вулканы</dc:title>
  <dc:creator>user</dc:creator>
  <cp:lastModifiedBy>User</cp:lastModifiedBy>
  <cp:revision>34</cp:revision>
  <dcterms:created xsi:type="dcterms:W3CDTF">2018-04-06T11:07:54Z</dcterms:created>
  <dcterms:modified xsi:type="dcterms:W3CDTF">2019-03-03T13:37:05Z</dcterms:modified>
</cp:coreProperties>
</file>