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3"/>
  </p:notesMasterIdLst>
  <p:sldIdLst>
    <p:sldId id="256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5932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9352-9C88-45D2-B3ED-C240064130D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41CE2-9767-4FAE-A757-C3EB8B6C3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8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1CE2-9767-4FAE-A757-C3EB8B6C35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41CE2-9767-4FAE-A757-C3EB8B6C35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FFC97-9079-4BFB-9C49-4CA601FA4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34FE-C00D-4A6D-A9F4-736F9D507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3295E-1DC7-4402-8EE7-6E4688FE7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3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15B44-3C83-45B7-B926-5A9C02D72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D2FC2-8455-40E5-BBC1-3663046A8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0555B-1775-42CA-B01E-7438C34D9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37554-A515-49F6-97A4-45C3F3265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6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66C59-AD81-41AA-91B7-8B2721A29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9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3E432-B841-45A3-B712-E98FCEE07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652B4-E8FF-4EA8-A574-790201201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380DD-34DE-4B9A-9421-9C62FA809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7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052736"/>
            <a:ext cx="7772400" cy="1871439"/>
          </a:xfrm>
        </p:spPr>
        <p:txBody>
          <a:bodyPr/>
          <a:lstStyle/>
          <a:p>
            <a:pPr eaLnBrk="1" hangingPunct="1"/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27211" y="2419858"/>
            <a:ext cx="7550761" cy="2304256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sz="1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«Нравственно – патриотическое воспитание дошкольников средствами музыки»</a:t>
            </a:r>
          </a:p>
          <a:p>
            <a:endParaRPr lang="ru-RU" sz="1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B050"/>
              </a:solidFill>
            </a:endParaRPr>
          </a:p>
          <a:p>
            <a:endParaRPr lang="ru-RU" sz="1400" b="1" dirty="0">
              <a:solidFill>
                <a:srgbClr val="00B050"/>
              </a:solidFill>
            </a:endParaRPr>
          </a:p>
          <a:p>
            <a:endParaRPr lang="ru-RU" sz="1400" b="1" dirty="0">
              <a:solidFill>
                <a:srgbClr val="00B050"/>
              </a:solidFill>
            </a:endParaRPr>
          </a:p>
          <a:p>
            <a:endParaRPr lang="ru-RU" sz="1400" b="1" dirty="0">
              <a:solidFill>
                <a:srgbClr val="00B050"/>
              </a:solidFill>
            </a:endParaRPr>
          </a:p>
          <a:p>
            <a:endParaRPr lang="ru-RU" sz="1400" b="1" dirty="0">
              <a:solidFill>
                <a:srgbClr val="00B050"/>
              </a:solidFill>
            </a:endParaRPr>
          </a:p>
          <a:p>
            <a:pPr algn="r"/>
            <a:r>
              <a:rPr lang="ru-RU" sz="1800" b="1" dirty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16CF0F-3334-403B-8099-869682C0D5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7207" y="390600"/>
            <a:ext cx="1650951" cy="1736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15" y="4874168"/>
            <a:ext cx="87404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музыкальный руководитель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№5» корпус №2</a:t>
            </a:r>
          </a:p>
          <a:p>
            <a:pPr algn="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Бурковская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Клара Сергеевна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1D13DF-2B6F-4790-A8A3-528B71DB388A}"/>
              </a:ext>
            </a:extLst>
          </p:cNvPr>
          <p:cNvSpPr/>
          <p:nvPr/>
        </p:nvSpPr>
        <p:spPr>
          <a:xfrm>
            <a:off x="-108520" y="447088"/>
            <a:ext cx="755076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№5»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352928" cy="5688632"/>
          </a:xfrm>
        </p:spPr>
        <p:txBody>
          <a:bodyPr/>
          <a:lstStyle/>
          <a:p>
            <a:pPr>
              <a:buNone/>
            </a:pPr>
            <a:r>
              <a:rPr lang="ru-RU" sz="3200" dirty="0"/>
              <a:t>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Русская классическая музыка – это достояние России. Ни одна страна мира не может представить такую блестящую плеяду великих композиторов. Поэтому классическая музыка должна звучать на музыкальных занятиях, начиная с младших групп, а в старших группах, важно акцентировать внимание ребенка, на то, что это именно русский композитор, наш соотечественник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</p:txBody>
      </p:sp>
      <p:sp>
        <p:nvSpPr>
          <p:cNvPr id="8196" name="AutoShape 4" descr="https://yt3.ggpht.com/ytc/AKedOLSdSi8HY7qLianJEZ0U8L3URwkfwvelnQfgXQV8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yt3.ggpht.com/ytc/AKedOLSdSi8HY7qLianJEZ0U8L3URwkfwvelnQfgXQV8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yt3.ggpht.com/ytc/AKedOLSdSi8HY7qLianJEZ0U8L3URwkfwvelnQfgXQV8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1206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Незаменимую роль в патриотическом воспитании дошкольника имеют музыкально - ритмические игры, танцы, театрализация игровых песен, работа с музыкально – шумовыми инструментами. Все эти виды музыкальной деятельности развивают эмоциональную отзывчивость на музыку, развивают память, чувство ритма, умение правильно передавать мелодию, через движение, а так же художественный образ в движении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1.bp.blogspot.com/-P9-ouC3qEWs/X6km85RvZuI/AAAAAAAABaM/xtDLGa6IJo4UJtbYR-RfNdUJHcfRk03PwCLcBGAsYHQ/s943/i%2525D1%252580%2525D0%2525BF%2525D0%2525BE%2525D0%2525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E10E70-EFB3-44D9-A5A9-FE981EB81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44924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46" y="41899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896544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воспитательным средством, в котором можно реализовать все виды музыкальной деятельности является организация и проведение праздников.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Праздник помогает детям научиться творчески самовыражаться, свободно общаться со сверстниками и взрослыми.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Праздник – это всплеск положительных эмоций. А эмоциональный фактор, по мнению В.А. Сухомлинского, «единственное средство развивать ум ребенка, обучить его и сохранить детство».</a:t>
            </a:r>
          </a:p>
          <a:p>
            <a:pPr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120580-3B3B-4ADC-9800-2986CE3D7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1628800"/>
            <a:ext cx="4146267" cy="31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32403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нравственно-патриотического воспитания хочется выделить: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Праздник, посвященный «Дню Защитника    Отечества». 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 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мамой: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матери», «Праздник 8 марта»;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ко «Дню Великой Победы».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Открытые мероприятия на свежем воздухе, для детей всего детского сада «Выше, быстрее, сильнее», «Масленица», День Защиты детей.</a:t>
            </a:r>
          </a:p>
          <a:p>
            <a:pPr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AC5189-3DE7-44A0-9DFC-21C94F47B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84" y="3231181"/>
            <a:ext cx="2664296" cy="1999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165114-6454-4EED-889B-3F20A29E8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4" y="3608592"/>
            <a:ext cx="2860431" cy="21453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7BA5D4-9B9F-4397-8129-B07919487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12" y="4005064"/>
            <a:ext cx="2860432" cy="21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120680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Большинство родителей активно участвуют в процессе, разучивают стихи, песни, танцы с детьми. При подготовке праздников и мероприятий мы вместе решаем какие костюмы для выступления приготовить, какие атрибуты необходимы и как их изготовить.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Родители всегда желанные гости на праздниках, и не только как зрители, но и как активные участники мероприятия. С большим удовольствием мамы и папы, бабушки и дедушки участвуют в конкурсах и викторинах.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2ED66-7AB3-4810-B23B-9EBFA8D07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97" y="3991736"/>
            <a:ext cx="3282134" cy="2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88" y="368660"/>
            <a:ext cx="8902352" cy="6120680"/>
          </a:xfrm>
        </p:spPr>
        <p:txBody>
          <a:bodyPr/>
          <a:lstStyle/>
          <a:p>
            <a:pPr algn="ctr">
              <a:buNone/>
            </a:pPr>
            <a:r>
              <a:rPr lang="ru-RU" sz="3200" dirty="0"/>
              <a:t>    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  <a:p>
            <a:pPr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Для достижения поставленных целей в формировании нравственно – патриотического воспитания дошкольников огромное значение имеет системная работа музыкального руководителя с другими  педагогическими сотрудниками, воспитателями, физкультурным работником, педагогами дополнительного образования.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8746DB-4B07-4860-851B-6A9520F47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27" y="3733581"/>
            <a:ext cx="3674345" cy="27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73888" cy="5472608"/>
          </a:xfrm>
        </p:spPr>
        <p:txBody>
          <a:bodyPr/>
          <a:lstStyle/>
          <a:p>
            <a:pPr>
              <a:buNone/>
            </a:pPr>
            <a:r>
              <a:rPr lang="ru-RU" sz="3200" dirty="0"/>
              <a:t> 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отражается в проведении совместных мероприятий, с инструктором по физической культуре, например «Веселые старты»,  «День защиты детей», интегративные занятия совместно с воспитателями, мероприятия, в подготовке, которых принимают участие несколько педагогов «Масленица», «Здравствуй, лето!»</a:t>
            </a:r>
          </a:p>
          <a:p>
            <a:pPr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9D458-494C-4B05-ADE2-964846DC4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62945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88" y="476672"/>
            <a:ext cx="8568952" cy="6120680"/>
          </a:xfrm>
        </p:spPr>
        <p:txBody>
          <a:bodyPr/>
          <a:lstStyle/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Работа в социуме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известно, что детский сад и является “островком детства”, но он не может существовать изолированно от города, края и страны в целом, поэтому в данном направлении мы также проводим работу.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тематических  городских вокальных и танцевальных конкурсах;  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Дошкольники посещают городские библиотеки;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со школой: участие школьников в тематических праздниках, как артистов, действующих героев; посещение школы дошкольниками;  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к проведению некоторых мероприятий профессиональных музыкантов и артистов «День защиты детей»;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thumbs/1613513130_9-p-fon-dlya-prezentatsii-na-patrioticheskuyu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9293"/>
            <a:ext cx="4680520" cy="34239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самое главное в патриотическом воспитании – личная убежденность педагога, умение заинтересовать, пробудить у детей, воспитателей и родителей желание любить Родину, беречь и охранять природу.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A15AB-04C8-406B-B9B2-57864B2AA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5440"/>
            <a:ext cx="3588597" cy="56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7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72" cy="68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052736"/>
            <a:ext cx="4392488" cy="612068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«Каждый ребенок рождается добрым и для доброй жизни. В том, что он постепенно теряет запас доброты, виноваты и детский сад, и школа, и ПТУ, и, конечно, семья, из которой ушли шутка, юмор, игра».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Леонов</a:t>
            </a:r>
          </a:p>
        </p:txBody>
      </p:sp>
      <p:pic>
        <p:nvPicPr>
          <p:cNvPr id="16386" name="Picture 2" descr="https://mykaleidoscope.ru/x/uploads/posts/2022-09/1663141744_43-mykaleidoscope-ru-p-dobraya-sovest-krasivo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93026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08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612" y="764704"/>
            <a:ext cx="813690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Дошкольный возраст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фундамент общего развития ребенка, стартовый период всех высоких человеческих начал. Сохранить человеческое в наших детях, заложить нравственные основы, которые сделают их более устойчивыми к нежелательным влияниям, учить их правилам общения и умению жить среди людей – вот главные идеи воспитания нравственно-патриотических чувств у дошкольников.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1D47B2-6688-4773-9EDA-AC216D867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5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3700" y="836712"/>
            <a:ext cx="4392488" cy="612068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 64 Федерального закона РФ «Об Образовании в Российской Федерации»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гласит, что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  </a:r>
          </a:p>
        </p:txBody>
      </p:sp>
      <p:pic>
        <p:nvPicPr>
          <p:cNvPr id="14338" name="Picture 2" descr="https://gas-kvas.com/uploads/posts/2023-02/1676465300_gas-kvas-com-p-emblema-detskogo-sada-risunok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814148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592" y="959869"/>
            <a:ext cx="849694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 патриотическое воспитание особенно актуально в современном мире, в связи с напряженной ситуацией в соседствующих с нами странах, в целом в нашей стране и  мире.</a:t>
            </a:r>
          </a:p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Нравственно - патриотическое воспитание  - это основа формирования будущего гражданина.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136904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Создание условий для решения задач нравственно - патриотического воспитания детей на  музыкальных занятиях.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 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Формирование гражданственно-патриотического отношения и чувства сопричастности:- к семье, городу, стране, к природе родного края;- к культурному наследию своего народа;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Воспитание чувства собственного достоинства у ребенка как представителя своего народа;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Воспитание толерантного отношения к представителям других национальностей;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Воспитание патриотизма и чувства гордости за свою страну, край.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592" y="548680"/>
            <a:ext cx="8496944" cy="612068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   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задачи могут быть успешно реализованы, только во взаимодействии семьи, педагогического коллектива, общественности.</a:t>
            </a:r>
          </a:p>
          <a:p>
            <a:pPr lvl="0"/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детьми;</a:t>
            </a:r>
          </a:p>
          <a:p>
            <a:pPr lvl="0"/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родителями;</a:t>
            </a:r>
          </a:p>
          <a:p>
            <a:pPr lvl="0"/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педагогами;</a:t>
            </a:r>
          </a:p>
          <a:p>
            <a:pPr lvl="0"/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социумом.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глобальные цели и задачи, и процесс их реализации проходит на протяжении всего образовательного процесса, и в разных образовательных областях.</a:t>
            </a:r>
          </a:p>
        </p:txBody>
      </p:sp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музыки в нравственно-патриотическом воспитании дошкольников невозможно переоценить. Музыка помогает ребенку выразить через песню или танец свое отношение к Родине, родному краю, семье.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AFF04-072A-4970-A9EF-49CB5C30B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65" y="2492896"/>
            <a:ext cx="5058197" cy="38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5341" y="476672"/>
            <a:ext cx="5111155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нравственно-патриотическое воздействие на ребенка оказывает русская народная музыка. Народные музыкальные произведения ненавязчиво, часто в веселой игровой форме знакомят детей с обычаями и бытом русского народа, трудом, бережным отношением к природе, жизнелюбием, чувством юмора.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gas-kvas.com/uploads/posts/2023-02/1676610073_gas-kvas-com-p-balalaika-risunok-detskii-risunok-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403244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974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660C312404A79469A7CAC5709A2545D" ma:contentTypeVersion="0" ma:contentTypeDescription="Создание документа." ma:contentTypeScope="" ma:versionID="2c08700b3705c9becd517ee3683199c7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9043A6E-E912-40F2-81A4-BC8560DE81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3D3B88-8C5B-4288-9C51-3FB2F7C45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BCEFE31-9CEB-4767-8C3E-AB1768D01B4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593</Words>
  <Application>Microsoft Office PowerPoint</Application>
  <PresentationFormat>Экран (4:3)</PresentationFormat>
  <Paragraphs>66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 а самое главное в патриотическом воспитании – личная убежденность педагога, умение заинтересовать, пробудить у детей, воспитателей и родителей желание любить Родину, беречь и охранять природу. </vt:lpstr>
    </vt:vector>
  </TitlesOfParts>
  <Company>URTISI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DetSad7</cp:lastModifiedBy>
  <cp:revision>122</cp:revision>
  <dcterms:created xsi:type="dcterms:W3CDTF">2011-08-18T13:52:20Z</dcterms:created>
  <dcterms:modified xsi:type="dcterms:W3CDTF">2023-09-30T07:29:33Z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  <property fmtid="{D5CDD505-2E9C-101B-9397-08002B2CF9AE}" pid="3" name="ContentTypeId">
    <vt:lpwstr>0x0101002660C312404A79469A7CAC5709A2545D</vt:lpwstr>
  </property>
</Properties>
</file>