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02.10.2019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wumojetevse.ru/attachments/Image/8_84zV0yGU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00108"/>
            <a:ext cx="8001056" cy="52149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mypresentation.ru/documents/cfa6cc3a886b735482f8270f28127156/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8572560" cy="55721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socpatron.ru/images/7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9144000" cy="5857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http://fond68.ru/bitrix/templates/fond-main/images/slide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88" name="Picture 4" descr="https://russianpapa.s3.amazonaws.com/photos/Posting/105374/197856/hd/212159_1432478696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928670"/>
            <a:ext cx="8072494" cy="557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&amp;Scy;&amp;kcy;&amp;acy;&amp;chcy;&amp;acy;&amp;tcy;&amp;softcy; &amp;Pcy;&amp;ocy;&amp;mcy;&amp;ocy;&amp;shchcy;&amp;softcy; &amp;bcy;&amp;ocy;&amp;lcy;&amp;softcy;&amp;ncy;&amp;ycy;&amp;mcy; &amp;dcy;&amp;iecy;&amp;tcy;&amp;yacy;&amp;mcy; &amp;kcy;&amp;acy;&amp;rcy;&amp;tcy;&amp;icy;&amp;ncy;&amp;kcy;&amp;icy; 1600x1200 p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928670"/>
            <a:ext cx="3786214" cy="2571768"/>
          </a:xfrm>
          <a:prstGeom prst="rect">
            <a:avLst/>
          </a:prstGeom>
          <a:noFill/>
        </p:spPr>
      </p:pic>
      <p:sp>
        <p:nvSpPr>
          <p:cNvPr id="17412" name="AutoShape 4" descr="https://bfond-z.ru/images/com_droppics/24/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https://bfond-z.ru/images/com_droppics/24/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6" name="AutoShape 8" descr="https://bfond-z.ru/images/com_droppics/24/_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8" name="Picture 10" descr="&amp;Bcy;&amp;ocy;&amp;lcy;&amp;softcy;&amp;ncy;&amp;ocy;&amp;jcy; &amp;rcy;&amp;iecy;&amp;bcy;&amp;iecy;&amp;ncy;&amp;ocy;&amp;kcy; &amp;mcy;&amp;acy;&amp;lcy;&amp;softcy;&amp;chcy;&amp;icy;&amp;kcy;, &amp;lcy;&amp;iecy;&amp;zhcy;&amp;acy; &amp;vcy; &amp;pcy;&amp;ocy;&amp;scy;&amp;tcy;&amp;iecy;&amp;lcy;&amp;icy; &amp;scy; &amp;lcy;&amp;icy;&amp;khcy;&amp;ocy;&amp;rcy;&amp;acy;&amp;dcy;&amp;kcy;&amp;ocy;&amp;jcy;, &amp;ocy;&amp;tcy;&amp;dcy;&amp;ycy;&amp;khcy;&amp;acy;&amp;iecy;&amp;tcy; — &amp;scy;&amp;tcy;&amp;ocy;&amp;kcy;&amp;ocy;&amp;vcy;&amp;ocy;&amp;iecy; &amp;fcy;&amp;ocy;&amp;tcy;&amp;ocy; #1265517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928670"/>
            <a:ext cx="4357718" cy="2571768"/>
          </a:xfrm>
          <a:prstGeom prst="rect">
            <a:avLst/>
          </a:prstGeom>
          <a:noFill/>
        </p:spPr>
      </p:pic>
      <p:pic>
        <p:nvPicPr>
          <p:cNvPr id="7" name="Picture 6" descr="&amp;Ucy;&amp;khcy;&amp;ocy;&amp;dcy; &amp;zcy;&amp;acy; &amp;bcy;&amp;ocy;&amp;lcy;&amp;softcy;&amp;ncy;&amp;ycy;&amp;mcy; &amp;rcy;&amp;iecy;&amp;bcy;&amp;iecy;&amp;ncy;&amp;kcy;&amp;ocy;&amp;mcy; &amp;vcy; &amp;dcy;&amp;iecy;&amp;tcy;&amp;scy;&amp;kcy;&amp;ocy;&amp;jcy; &amp;rcy;&amp;iecy;&amp;acy;&amp;ncy;&amp;icy;&amp;mcy;&amp;acy;&amp;tscy;&amp;icy;&amp;icy; &amp;Scy;&amp;tcy;&amp;ocy;&amp;kcy;&amp;ocy;&amp;vcy;&amp;ocy;&amp;iecy; &amp;Fcy;&amp;ocy;&amp;tcy;&amp;ocy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3714752"/>
            <a:ext cx="4286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071546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бы ты всегда и везде, всю свою жизнь оставлял для людей только хорошее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цветы, мысли, славные воспоминания о себе 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легка и приятна была бы твоя жизнь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 Горький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214422"/>
            <a:ext cx="835824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ru-RU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Думай хорошо, и мысли созреют в добрые поступки</a:t>
            </a:r>
            <a:r>
              <a:rPr kumimoji="0" lang="ru-RU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r>
              <a:rPr kumimoji="0" lang="ru-RU" sz="7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Л.Н. Толстой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</TotalTime>
  <Words>53</Words>
  <Application>Microsoft Office PowerPoint</Application>
  <PresentationFormat>Экран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Кабинет 28</cp:lastModifiedBy>
  <cp:revision>12</cp:revision>
  <dcterms:modified xsi:type="dcterms:W3CDTF">2019-10-02T06:26:38Z</dcterms:modified>
</cp:coreProperties>
</file>