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78.jpeg" ContentType="image/jpeg"/>
  <Override PartName="/ppt/media/image77.jpeg" ContentType="image/jpeg"/>
  <Override PartName="/ppt/media/image72.jpeg" ContentType="image/jpeg"/>
  <Override PartName="/ppt/media/image68.jpeg" ContentType="image/jpeg"/>
  <Override PartName="/ppt/media/image67.jpeg" ContentType="image/jpeg"/>
  <Override PartName="/ppt/media/image65.jpeg" ContentType="image/jpeg"/>
  <Override PartName="/ppt/media/image62.gif" ContentType="image/gif"/>
  <Override PartName="/ppt/media/image61.gif" ContentType="image/gif"/>
  <Override PartName="/ppt/media/image60.gif" ContentType="image/gif"/>
  <Override PartName="/ppt/media/image70.jpeg" ContentType="image/jpeg"/>
  <Override PartName="/ppt/media/image57.jpeg" ContentType="image/jpeg"/>
  <Override PartName="/ppt/media/image56.jpeg" ContentType="image/jpeg"/>
  <Override PartName="/ppt/media/image51.gif" ContentType="image/gif"/>
  <Override PartName="/ppt/media/image50.jpeg" ContentType="image/jpeg"/>
  <Override PartName="/ppt/media/image48.gif" ContentType="image/gif"/>
  <Override PartName="/ppt/media/image16.png" ContentType="image/png"/>
  <Override PartName="/ppt/media/image15.png" ContentType="image/png"/>
  <Override PartName="/ppt/media/image49.gif" ContentType="image/gif"/>
  <Override PartName="/ppt/media/image7.jpeg" ContentType="image/jpeg"/>
  <Override PartName="/ppt/media/image26.gif" ContentType="image/gif"/>
  <Override PartName="/ppt/media/image74.jpeg" ContentType="image/jpeg"/>
  <Override PartName="/ppt/media/image63.png" ContentType="image/png"/>
  <Override PartName="/ppt/media/image18.jpeg" ContentType="image/jpeg"/>
  <Override PartName="/ppt/media/image39.gif" ContentType="image/gif"/>
  <Override PartName="/ppt/media/image71.jpeg" ContentType="image/jpeg"/>
  <Override PartName="/ppt/media/image58.jpeg" ContentType="image/jpeg"/>
  <Override PartName="/ppt/media/image14.gif" ContentType="image/gif"/>
  <Override PartName="/ppt/media/image47.jpeg" ContentType="image/jpeg"/>
  <Override PartName="/ppt/media/image13.gif" ContentType="image/gif"/>
  <Override PartName="/ppt/media/image12.png" ContentType="image/png"/>
  <Override PartName="/ppt/media/image23.gif" ContentType="image/gif"/>
  <Override PartName="/ppt/media/image11.jpeg" ContentType="image/jpeg"/>
  <Override PartName="/ppt/media/image79.jpeg" ContentType="image/jpeg"/>
  <Override PartName="/ppt/media/image36.jpeg" ContentType="image/jpeg"/>
  <Override PartName="/ppt/media/image22.gif" ContentType="image/gif"/>
  <Override PartName="/ppt/media/image52.gif" ContentType="image/gif"/>
  <Override PartName="/ppt/media/image2.gif" ContentType="image/gif"/>
  <Override PartName="/ppt/media/image64.jpeg" ContentType="image/jpeg"/>
  <Override PartName="/ppt/media/image3.gif" ContentType="image/gif"/>
  <Override PartName="/ppt/media/image20.jpeg" ContentType="image/jpeg"/>
  <Override PartName="/ppt/media/image75.jpeg" ContentType="image/jpeg"/>
  <Override PartName="/ppt/media/image54.gif" ContentType="image/gif"/>
  <Override PartName="/ppt/media/image19.jpeg" ContentType="image/jpeg"/>
  <Override PartName="/ppt/media/image66.jpeg" ContentType="image/jpeg"/>
  <Override PartName="/ppt/media/image17.png" ContentType="image/png"/>
  <Override PartName="/ppt/media/image69.jpeg" ContentType="image/jpeg"/>
  <Override PartName="/ppt/media/image28.gif" ContentType="image/gif"/>
  <Override PartName="/ppt/media/image59.gif" ContentType="image/gif"/>
  <Override PartName="/ppt/media/image8.jpeg" ContentType="image/jpeg"/>
  <Override PartName="/ppt/media/image24.jpeg" ContentType="image/jpeg"/>
  <Override PartName="/ppt/media/image9.jpeg" ContentType="image/jpeg"/>
  <Override PartName="/ppt/media/image46.gif" ContentType="image/gif"/>
  <Override PartName="/ppt/media/image6.gif" ContentType="image/gif"/>
  <Override PartName="/ppt/media/image55.gif" ContentType="image/gif"/>
  <Override PartName="/ppt/media/image5.gif" ContentType="image/gif"/>
  <Override PartName="/ppt/media/image38.jpeg" ContentType="image/jpeg"/>
  <Override PartName="/ppt/media/image53.jpeg" ContentType="image/jpeg"/>
  <Override PartName="/ppt/media/image10.jpeg" ContentType="image/jpeg"/>
  <Override PartName="/ppt/media/image45.gif" ContentType="image/gif"/>
  <Override PartName="/ppt/media/image27.jpeg" ContentType="image/jpeg"/>
  <Override PartName="/ppt/media/image25.gif" ContentType="image/gif"/>
  <Override PartName="/ppt/media/image76.jpeg" ContentType="image/jpeg"/>
  <Override PartName="/ppt/media/image33.jpeg" ContentType="image/jpeg"/>
  <Override PartName="/ppt/media/image31.gif" ContentType="image/gif"/>
  <Override PartName="/ppt/media/image1.png" ContentType="image/png"/>
  <Override PartName="/ppt/media/image32.gif" ContentType="image/gif"/>
  <Override PartName="/ppt/media/image44.jpeg" ContentType="image/jpeg"/>
  <Override PartName="/ppt/media/image73.jpeg" ContentType="image/jpeg"/>
  <Override PartName="/ppt/media/image30.jpeg" ContentType="image/jpeg"/>
  <Override PartName="/ppt/media/image34.gif" ContentType="image/gif"/>
  <Override PartName="/ppt/media/image29.gif" ContentType="image/gif"/>
  <Override PartName="/ppt/media/image37.jpeg" ContentType="image/jpeg"/>
  <Override PartName="/ppt/media/image21.jpeg" ContentType="image/jpeg"/>
  <Override PartName="/ppt/media/image40.gif" ContentType="image/gif"/>
  <Override PartName="/ppt/media/image4.png" ContentType="image/png"/>
  <Override PartName="/ppt/media/image35.gif" ContentType="image/gif"/>
  <Override PartName="/ppt/media/image41.jpeg" ContentType="image/jpeg"/>
  <Override PartName="/ppt/media/image42.gif" ContentType="image/gif"/>
  <Override PartName="/ppt/media/image43.gif" ContentType="image/gif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80880" y="4853520"/>
            <a:ext cx="8457840" cy="566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44d26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9C731E5-A3EC-4610-92F9-5475B52C82B7}" type="datetime">
              <a:rPr b="0" lang="ru-RU" sz="1200" spc="-1" strike="noStrike">
                <a:solidFill>
                  <a:srgbClr val="919f80"/>
                </a:solidFill>
                <a:latin typeface="Franklin Gothic Book"/>
              </a:rPr>
              <a:t>20.1.23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7CC07F93-6AF4-4AD9-8E4B-5A399B920853}" type="slidenum">
              <a:rPr b="0" lang="ru-RU" sz="1200" spc="-1" strike="noStrike">
                <a:solidFill>
                  <a:srgbClr val="919f80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44d26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44d26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44d26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44d26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44d26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44d26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44d26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44d26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44d26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44d26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44d26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44d26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44d26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44d26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image" Target="../media/image3.gif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2.gif"/><Relationship Id="rId2" Type="http://schemas.openxmlformats.org/officeDocument/2006/relationships/image" Target="../media/image43.gif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5.gif"/><Relationship Id="rId2" Type="http://schemas.openxmlformats.org/officeDocument/2006/relationships/image" Target="../media/image46.gif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8.gif"/><Relationship Id="rId2" Type="http://schemas.openxmlformats.org/officeDocument/2006/relationships/image" Target="../media/image49.gif"/><Relationship Id="rId3" Type="http://schemas.openxmlformats.org/officeDocument/2006/relationships/image" Target="../media/image50.jpeg"/><Relationship Id="rId4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1.gif"/><Relationship Id="rId2" Type="http://schemas.openxmlformats.org/officeDocument/2006/relationships/image" Target="../media/image52.gif"/><Relationship Id="rId3" Type="http://schemas.openxmlformats.org/officeDocument/2006/relationships/image" Target="../media/image53.jpeg"/><Relationship Id="rId4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4.gif"/><Relationship Id="rId2" Type="http://schemas.openxmlformats.org/officeDocument/2006/relationships/image" Target="../media/image55.gif"/><Relationship Id="rId3" Type="http://schemas.openxmlformats.org/officeDocument/2006/relationships/image" Target="../media/image56.jpeg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image" Target="../media/image59.gif"/><Relationship Id="rId4" Type="http://schemas.openxmlformats.org/officeDocument/2006/relationships/image" Target="../media/image60.gif"/><Relationship Id="rId5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1.gif"/><Relationship Id="rId2" Type="http://schemas.openxmlformats.org/officeDocument/2006/relationships/image" Target="../media/image62.gif"/><Relationship Id="rId3" Type="http://schemas.openxmlformats.org/officeDocument/2006/relationships/image" Target="../media/image63.png"/><Relationship Id="rId4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jpeg"/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8" Type="http://schemas.openxmlformats.org/officeDocument/2006/relationships/image" Target="../media/image71.jpeg"/><Relationship Id="rId9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image" Target="../media/image73.jpeg"/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6" Type="http://schemas.openxmlformats.org/officeDocument/2006/relationships/image" Target="../media/image77.jpeg"/><Relationship Id="rId7" Type="http://schemas.openxmlformats.org/officeDocument/2006/relationships/image" Target="../media/image78.jpeg"/><Relationship Id="rId8" Type="http://schemas.openxmlformats.org/officeDocument/2006/relationships/image" Target="../media/image79.jpeg"/><Relationship Id="rId9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image" Target="../media/image6.gif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gif"/><Relationship Id="rId3" Type="http://schemas.openxmlformats.org/officeDocument/2006/relationships/image" Target="../media/image14.gi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Relationship Id="rId1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image" Target="../media/image23.gif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image" Target="../media/image26.gif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gif"/><Relationship Id="rId2" Type="http://schemas.openxmlformats.org/officeDocument/2006/relationships/image" Target="../media/image29.gif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gif"/><Relationship Id="rId2" Type="http://schemas.openxmlformats.org/officeDocument/2006/relationships/image" Target="../media/image32.gif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4.gif"/><Relationship Id="rId2" Type="http://schemas.openxmlformats.org/officeDocument/2006/relationships/image" Target="../media/image35.gif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9.gif"/><Relationship Id="rId2" Type="http://schemas.openxmlformats.org/officeDocument/2006/relationships/image" Target="../media/image40.gif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46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3899160" y="1340640"/>
            <a:ext cx="4920840" cy="4032000"/>
          </a:xfrm>
          <a:custGeom>
            <a:avLst/>
            <a:gdLst/>
            <a:ahLst/>
            <a:rect l="0" t="0" r="r" b="b"/>
            <a:pathLst>
              <a:path w="13671" h="11202">
                <a:moveTo>
                  <a:pt x="0" y="0"/>
                </a:moveTo>
                <a:lnTo>
                  <a:pt x="13670" y="0"/>
                </a:lnTo>
                <a:moveTo>
                  <a:pt x="0" y="11201"/>
                </a:moveTo>
                <a:lnTo>
                  <a:pt x="13670" y="11201"/>
                </a:lnTo>
              </a:path>
            </a:pathLst>
          </a:custGeom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Ctr="1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ff"/>
                </a:solidFill>
                <a:latin typeface="Impact"/>
              </a:rPr>
              <a:t>Кто хочет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ff"/>
                </a:solidFill>
                <a:latin typeface="Impact"/>
              </a:rPr>
              <a:t>стать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ff"/>
                </a:solidFill>
                <a:latin typeface="Impact"/>
              </a:rPr>
              <a:t>дядей Стёпой.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48" name="Picture 2" descr=""/>
          <p:cNvPicPr/>
          <p:nvPr/>
        </p:nvPicPr>
        <p:blipFill>
          <a:blip r:embed="rId3"/>
          <a:srcRect l="24363" t="0" r="25715" b="0"/>
          <a:stretch/>
        </p:blipFill>
        <p:spPr>
          <a:xfrm>
            <a:off x="323640" y="980640"/>
            <a:ext cx="3254040" cy="488880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 rot="2151600">
            <a:off x="3009600" y="3606120"/>
            <a:ext cx="791640" cy="57564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solidFill>
              <a:srgbClr val="00c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105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4247280" y="712440"/>
            <a:ext cx="4896360" cy="399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Какую фразу никак не мог написать герой стихотворения «Чистописание»?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Мама мыла раму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Маша кормит куклу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Даёт корова молоко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На лугу пасутся козы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996000" y="4941000"/>
            <a:ext cx="4968360" cy="124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Ответ:  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Даёт корова молоко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08" name="Picture 3" descr=""/>
          <p:cNvPicPr/>
          <p:nvPr/>
        </p:nvPicPr>
        <p:blipFill>
          <a:blip r:embed="rId3"/>
          <a:stretch/>
        </p:blipFill>
        <p:spPr>
          <a:xfrm>
            <a:off x="323640" y="908640"/>
            <a:ext cx="3744000" cy="511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110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179640" y="856440"/>
            <a:ext cx="4320000" cy="399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Какую температуру удалось «надышать» герою стихотворения «36, 5»?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37,5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37,2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37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Осталось 36,5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3"/>
          <a:stretch/>
        </p:blipFill>
        <p:spPr>
          <a:xfrm>
            <a:off x="4788000" y="764640"/>
            <a:ext cx="4032000" cy="526572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251640" y="5229360"/>
            <a:ext cx="43920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Ответ:  37,2 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115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4284000" y="997920"/>
            <a:ext cx="4536000" cy="3504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К чему призывает детей автор в стихотворении «Одна рифма»?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Учиться на отлично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Не обижать малышей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Уважать старших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Защищать животных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17" name="Picture 3" descr=""/>
          <p:cNvPicPr/>
          <p:nvPr/>
        </p:nvPicPr>
        <p:blipFill>
          <a:blip r:embed="rId3"/>
          <a:srcRect l="40879" t="46480" r="34306" b="1535"/>
          <a:stretch/>
        </p:blipFill>
        <p:spPr>
          <a:xfrm>
            <a:off x="683640" y="908640"/>
            <a:ext cx="3168000" cy="497844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4068000" y="4653000"/>
            <a:ext cx="439200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Ответ:  Уважать старших 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120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251640" y="853920"/>
            <a:ext cx="5040360" cy="3504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Какие проступки Трезор не совершал?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Разорвал на кукле платье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Уволок туфли в коридор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Загнал кота под кровать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Оторвал зайцу уши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2" name="Picture 3" descr=""/>
          <p:cNvPicPr/>
          <p:nvPr/>
        </p:nvPicPr>
        <p:blipFill>
          <a:blip r:embed="rId3"/>
          <a:srcRect l="14515" t="0" r="15288" b="0"/>
          <a:stretch/>
        </p:blipFill>
        <p:spPr>
          <a:xfrm>
            <a:off x="5436000" y="1052640"/>
            <a:ext cx="3386520" cy="482400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251640" y="4797000"/>
            <a:ext cx="4968360" cy="124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Ответ:  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Оторвал зайцу уши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125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126" name="Picture 2" descr=""/>
          <p:cNvPicPr/>
          <p:nvPr/>
        </p:nvPicPr>
        <p:blipFill>
          <a:blip r:embed="rId3"/>
          <a:stretch/>
        </p:blipFill>
        <p:spPr>
          <a:xfrm>
            <a:off x="395640" y="836640"/>
            <a:ext cx="3800880" cy="511236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428000" y="851400"/>
            <a:ext cx="4536000" cy="3016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Кто основал лесную академию?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Таракан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Майский жук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Муравей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Стрекоза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356000" y="4581000"/>
            <a:ext cx="439200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Ответ:  майский жук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" descr=""/>
          <p:cNvPicPr/>
          <p:nvPr/>
        </p:nvPicPr>
        <p:blipFill>
          <a:blip r:embed="rId1"/>
          <a:srcRect l="4426" t="4093" r="4852" b="1685"/>
          <a:stretch/>
        </p:blipFill>
        <p:spPr>
          <a:xfrm rot="505800">
            <a:off x="4803120" y="892440"/>
            <a:ext cx="3321360" cy="4390200"/>
          </a:xfrm>
          <a:prstGeom prst="rect">
            <a:avLst/>
          </a:prstGeom>
          <a:ln>
            <a:noFill/>
          </a:ln>
        </p:spPr>
      </p:pic>
      <p:pic>
        <p:nvPicPr>
          <p:cNvPr id="130" name="Picture 2" descr=""/>
          <p:cNvPicPr/>
          <p:nvPr/>
        </p:nvPicPr>
        <p:blipFill>
          <a:blip r:embed="rId2"/>
          <a:srcRect l="10909" t="0" r="11504" b="0"/>
          <a:stretch/>
        </p:blipFill>
        <p:spPr>
          <a:xfrm rot="20799000">
            <a:off x="971280" y="908640"/>
            <a:ext cx="3384000" cy="4362120"/>
          </a:xfrm>
          <a:prstGeom prst="rect">
            <a:avLst/>
          </a:prstGeom>
          <a:ln>
            <a:noFill/>
          </a:ln>
        </p:spPr>
      </p:pic>
      <p:pic>
        <p:nvPicPr>
          <p:cNvPr id="131" name="Picture 6" descr=""/>
          <p:cNvPicPr/>
          <p:nvPr/>
        </p:nvPicPr>
        <p:blipFill>
          <a:blip r:embed="rId3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132" name="Picture 6" descr=""/>
          <p:cNvPicPr/>
          <p:nvPr/>
        </p:nvPicPr>
        <p:blipFill>
          <a:blip r:embed="rId4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 rot="20252400">
            <a:off x="1291680" y="1451160"/>
            <a:ext cx="791640" cy="1079640"/>
          </a:xfrm>
          <a:prstGeom prst="rect">
            <a:avLst/>
          </a:prstGeom>
          <a:gradFill rotWithShape="0">
            <a:gsLst>
              <a:gs pos="0">
                <a:srgbClr val="ffefd3"/>
              </a:gs>
              <a:gs pos="100000">
                <a:srgbClr val="ffd67c"/>
              </a:gs>
            </a:gsLst>
            <a:lin ang="405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060000" y="1124640"/>
            <a:ext cx="863640" cy="1079640"/>
          </a:xfrm>
          <a:prstGeom prst="rect">
            <a:avLst/>
          </a:prstGeom>
          <a:gradFill rotWithShape="0">
            <a:gsLst>
              <a:gs pos="0">
                <a:srgbClr val="ffefd3"/>
              </a:gs>
              <a:gs pos="100000">
                <a:srgbClr val="ffd67c"/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 rot="768000">
            <a:off x="5003640" y="1124640"/>
            <a:ext cx="863640" cy="1079640"/>
          </a:xfrm>
          <a:prstGeom prst="rect">
            <a:avLst/>
          </a:prstGeom>
          <a:gradFill rotWithShape="0">
            <a:gsLst>
              <a:gs pos="0">
                <a:srgbClr val="ffefd3"/>
              </a:gs>
              <a:gs pos="100000">
                <a:srgbClr val="ffd67c"/>
              </a:gs>
            </a:gsLst>
            <a:lin ang="6168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 rot="20854200">
            <a:off x="6766920" y="1384920"/>
            <a:ext cx="867600" cy="1069560"/>
          </a:xfrm>
          <a:prstGeom prst="rect">
            <a:avLst/>
          </a:prstGeom>
          <a:gradFill rotWithShape="0">
            <a:gsLst>
              <a:gs pos="0">
                <a:srgbClr val="ffefd3"/>
              </a:gs>
              <a:gs pos="100000">
                <a:srgbClr val="ffd67c"/>
              </a:gs>
            </a:gsLst>
            <a:lin ang="465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 rot="471000">
            <a:off x="467280" y="3573000"/>
            <a:ext cx="791640" cy="1079640"/>
          </a:xfrm>
          <a:prstGeom prst="rect">
            <a:avLst/>
          </a:prstGeom>
          <a:gradFill rotWithShape="0">
            <a:gsLst>
              <a:gs pos="0">
                <a:srgbClr val="ffe7d8"/>
              </a:gs>
              <a:gs pos="100000">
                <a:srgbClr val="ffbf8b"/>
              </a:gs>
            </a:gsLst>
            <a:lin ang="5868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38" name="CustomShape 6"/>
          <p:cNvSpPr/>
          <p:nvPr/>
        </p:nvSpPr>
        <p:spPr>
          <a:xfrm rot="21325200">
            <a:off x="2051280" y="3861000"/>
            <a:ext cx="863640" cy="1079640"/>
          </a:xfrm>
          <a:prstGeom prst="rect">
            <a:avLst/>
          </a:prstGeom>
          <a:gradFill rotWithShape="0">
            <a:gsLst>
              <a:gs pos="0">
                <a:srgbClr val="ffefd3"/>
              </a:gs>
              <a:gs pos="100000">
                <a:srgbClr val="ffd67c"/>
              </a:gs>
            </a:gsLst>
            <a:lin ang="5124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3780000" y="3429000"/>
            <a:ext cx="863640" cy="1079640"/>
          </a:xfrm>
          <a:prstGeom prst="rect">
            <a:avLst/>
          </a:prstGeom>
          <a:gradFill rotWithShape="0">
            <a:gsLst>
              <a:gs pos="0">
                <a:srgbClr val="ffefd3"/>
              </a:gs>
              <a:gs pos="100000">
                <a:srgbClr val="ffd67c"/>
              </a:gs>
            </a:gsLst>
            <a:lin ang="540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00000"/>
                </a:solidFill>
                <a:latin typeface="Franklin Gothic Book"/>
              </a:rPr>
              <a:t>ё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40" name="CustomShape 8"/>
          <p:cNvSpPr/>
          <p:nvPr/>
        </p:nvSpPr>
        <p:spPr>
          <a:xfrm rot="1081200">
            <a:off x="5364000" y="3932640"/>
            <a:ext cx="791640" cy="1007640"/>
          </a:xfrm>
          <a:prstGeom prst="rect">
            <a:avLst/>
          </a:prstGeom>
          <a:gradFill rotWithShape="0">
            <a:gsLst>
              <a:gs pos="0">
                <a:srgbClr val="ffefd3"/>
              </a:gs>
              <a:gs pos="100000">
                <a:srgbClr val="ffd67c"/>
              </a:gs>
            </a:gsLst>
            <a:lin ang="648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41" name="CustomShape 9"/>
          <p:cNvSpPr/>
          <p:nvPr/>
        </p:nvSpPr>
        <p:spPr>
          <a:xfrm rot="21364800">
            <a:off x="7053840" y="3598560"/>
            <a:ext cx="791640" cy="1007640"/>
          </a:xfrm>
          <a:prstGeom prst="rect">
            <a:avLst/>
          </a:prstGeom>
          <a:gradFill rotWithShape="0">
            <a:gsLst>
              <a:gs pos="0">
                <a:srgbClr val="ffefd3"/>
              </a:gs>
              <a:gs pos="100000">
                <a:srgbClr val="ffd67c"/>
              </a:gs>
            </a:gsLst>
            <a:lin ang="5160000"/>
          </a:gradFill>
          <a:ln>
            <a:round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1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1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2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2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3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3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3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4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5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143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395640" y="836640"/>
            <a:ext cx="6624360" cy="2376000"/>
          </a:xfrm>
          <a:custGeom>
            <a:avLst/>
            <a:gdLst/>
            <a:ahLst/>
            <a:rect l="0" t="0" r="r" b="b"/>
            <a:pathLst>
              <a:path w="18403" h="6602">
                <a:moveTo>
                  <a:pt x="0" y="916"/>
                </a:moveTo>
                <a:lnTo>
                  <a:pt x="18402" y="0"/>
                </a:lnTo>
                <a:moveTo>
                  <a:pt x="0" y="6601"/>
                </a:moveTo>
                <a:lnTo>
                  <a:pt x="18402" y="2933"/>
                </a:lnTo>
              </a:path>
            </a:pathLst>
          </a:custGeom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Ctr="1">
            <a:prstTxWarp prst="textCascadeUp"/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99"/>
                </a:solidFill>
                <a:latin typeface="Times New Roman"/>
              </a:rPr>
              <a:t>МОЛОДЦЫ!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45" name="Picture 2" descr=""/>
          <p:cNvPicPr/>
          <p:nvPr/>
        </p:nvPicPr>
        <p:blipFill>
          <a:blip r:embed="rId3"/>
          <a:stretch/>
        </p:blipFill>
        <p:spPr>
          <a:xfrm>
            <a:off x="3348000" y="2062440"/>
            <a:ext cx="5498280" cy="391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72000" y="72000"/>
            <a:ext cx="1994400" cy="2598480"/>
          </a:xfrm>
          <a:prstGeom prst="rect">
            <a:avLst/>
          </a:prstGeom>
          <a:ln>
            <a:noFill/>
          </a:ln>
        </p:spPr>
      </p:pic>
      <p:pic>
        <p:nvPicPr>
          <p:cNvPr id="147" name="Picture 4" descr=""/>
          <p:cNvPicPr/>
          <p:nvPr/>
        </p:nvPicPr>
        <p:blipFill>
          <a:blip r:embed="rId2"/>
          <a:stretch/>
        </p:blipFill>
        <p:spPr>
          <a:xfrm>
            <a:off x="2160000" y="72000"/>
            <a:ext cx="1991520" cy="2592000"/>
          </a:xfrm>
          <a:prstGeom prst="rect">
            <a:avLst/>
          </a:prstGeom>
          <a:ln>
            <a:noFill/>
          </a:ln>
        </p:spPr>
      </p:pic>
      <p:pic>
        <p:nvPicPr>
          <p:cNvPr id="148" name="Picture 8" descr=""/>
          <p:cNvPicPr/>
          <p:nvPr/>
        </p:nvPicPr>
        <p:blipFill>
          <a:blip r:embed="rId3"/>
          <a:stretch/>
        </p:blipFill>
        <p:spPr>
          <a:xfrm>
            <a:off x="4392000" y="102600"/>
            <a:ext cx="2016000" cy="2633400"/>
          </a:xfrm>
          <a:prstGeom prst="rect">
            <a:avLst/>
          </a:prstGeom>
          <a:ln>
            <a:noFill/>
          </a:ln>
        </p:spPr>
      </p:pic>
      <p:pic>
        <p:nvPicPr>
          <p:cNvPr id="149" name="Picture 2" descr=""/>
          <p:cNvPicPr/>
          <p:nvPr/>
        </p:nvPicPr>
        <p:blipFill>
          <a:blip r:embed="rId4"/>
          <a:stretch/>
        </p:blipFill>
        <p:spPr>
          <a:xfrm>
            <a:off x="6696000" y="102240"/>
            <a:ext cx="1952280" cy="2767680"/>
          </a:xfrm>
          <a:prstGeom prst="rect">
            <a:avLst/>
          </a:prstGeom>
          <a:ln>
            <a:noFill/>
          </a:ln>
        </p:spPr>
      </p:pic>
      <p:pic>
        <p:nvPicPr>
          <p:cNvPr id="150" name="Picture 3" descr=""/>
          <p:cNvPicPr/>
          <p:nvPr/>
        </p:nvPicPr>
        <p:blipFill>
          <a:blip r:embed="rId5"/>
          <a:stretch/>
        </p:blipFill>
        <p:spPr>
          <a:xfrm>
            <a:off x="59400" y="3384000"/>
            <a:ext cx="2075760" cy="2952000"/>
          </a:xfrm>
          <a:prstGeom prst="rect">
            <a:avLst/>
          </a:prstGeom>
          <a:ln>
            <a:noFill/>
          </a:ln>
        </p:spPr>
      </p:pic>
      <p:pic>
        <p:nvPicPr>
          <p:cNvPr id="151" name="Picture 3" descr=""/>
          <p:cNvPicPr/>
          <p:nvPr/>
        </p:nvPicPr>
        <p:blipFill>
          <a:blip r:embed="rId6"/>
          <a:stretch/>
        </p:blipFill>
        <p:spPr>
          <a:xfrm>
            <a:off x="2232000" y="3445200"/>
            <a:ext cx="1944000" cy="2962800"/>
          </a:xfrm>
          <a:prstGeom prst="rect">
            <a:avLst/>
          </a:prstGeom>
          <a:ln>
            <a:noFill/>
          </a:ln>
        </p:spPr>
      </p:pic>
      <p:pic>
        <p:nvPicPr>
          <p:cNvPr id="152" name="Picture 5" descr=""/>
          <p:cNvPicPr/>
          <p:nvPr/>
        </p:nvPicPr>
        <p:blipFill>
          <a:blip r:embed="rId7"/>
          <a:srcRect l="0" t="3780" r="5974" b="4239"/>
          <a:stretch/>
        </p:blipFill>
        <p:spPr>
          <a:xfrm>
            <a:off x="4392000" y="3411720"/>
            <a:ext cx="2052000" cy="2996280"/>
          </a:xfrm>
          <a:prstGeom prst="rect">
            <a:avLst/>
          </a:prstGeom>
          <a:ln>
            <a:noFill/>
          </a:ln>
        </p:spPr>
      </p:pic>
      <p:pic>
        <p:nvPicPr>
          <p:cNvPr id="153" name="Picture 3" descr=""/>
          <p:cNvPicPr/>
          <p:nvPr/>
        </p:nvPicPr>
        <p:blipFill>
          <a:blip r:embed="rId8"/>
          <a:stretch/>
        </p:blipFill>
        <p:spPr>
          <a:xfrm>
            <a:off x="6668640" y="3410640"/>
            <a:ext cx="2259360" cy="306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3" descr=""/>
          <p:cNvPicPr/>
          <p:nvPr/>
        </p:nvPicPr>
        <p:blipFill>
          <a:blip r:embed="rId1"/>
          <a:srcRect l="14515" t="0" r="15288" b="0"/>
          <a:stretch/>
        </p:blipFill>
        <p:spPr>
          <a:xfrm>
            <a:off x="136800" y="216000"/>
            <a:ext cx="2239200" cy="3096000"/>
          </a:xfrm>
          <a:prstGeom prst="rect">
            <a:avLst/>
          </a:prstGeom>
          <a:ln>
            <a:noFill/>
          </a:ln>
        </p:spPr>
      </p:pic>
      <p:pic>
        <p:nvPicPr>
          <p:cNvPr id="155" name="Picture 2" descr=""/>
          <p:cNvPicPr/>
          <p:nvPr/>
        </p:nvPicPr>
        <p:blipFill>
          <a:blip r:embed="rId2"/>
          <a:stretch/>
        </p:blipFill>
        <p:spPr>
          <a:xfrm>
            <a:off x="2431800" y="288000"/>
            <a:ext cx="2248200" cy="3024000"/>
          </a:xfrm>
          <a:prstGeom prst="rect">
            <a:avLst/>
          </a:prstGeom>
          <a:ln>
            <a:noFill/>
          </a:ln>
        </p:spPr>
      </p:pic>
      <p:pic>
        <p:nvPicPr>
          <p:cNvPr id="156" name="Содержимое 3" descr=""/>
          <p:cNvPicPr/>
          <p:nvPr/>
        </p:nvPicPr>
        <p:blipFill>
          <a:blip r:embed="rId3"/>
          <a:stretch/>
        </p:blipFill>
        <p:spPr>
          <a:xfrm>
            <a:off x="4752000" y="288000"/>
            <a:ext cx="2160000" cy="3024000"/>
          </a:xfrm>
          <a:prstGeom prst="rect">
            <a:avLst/>
          </a:prstGeom>
          <a:ln w="9360">
            <a:noFill/>
          </a:ln>
        </p:spPr>
      </p:pic>
      <p:pic>
        <p:nvPicPr>
          <p:cNvPr id="157" name="Picture 4" descr=""/>
          <p:cNvPicPr/>
          <p:nvPr/>
        </p:nvPicPr>
        <p:blipFill>
          <a:blip r:embed="rId4"/>
          <a:stretch/>
        </p:blipFill>
        <p:spPr>
          <a:xfrm>
            <a:off x="6984000" y="288000"/>
            <a:ext cx="2113920" cy="3024000"/>
          </a:xfrm>
          <a:prstGeom prst="rect">
            <a:avLst/>
          </a:prstGeom>
          <a:ln>
            <a:noFill/>
          </a:ln>
        </p:spPr>
      </p:pic>
      <p:pic>
        <p:nvPicPr>
          <p:cNvPr id="158" name="Содержимое 3" descr=""/>
          <p:cNvPicPr/>
          <p:nvPr/>
        </p:nvPicPr>
        <p:blipFill>
          <a:blip r:embed="rId5"/>
          <a:stretch/>
        </p:blipFill>
        <p:spPr>
          <a:xfrm>
            <a:off x="124200" y="3456000"/>
            <a:ext cx="2247120" cy="3096000"/>
          </a:xfrm>
          <a:prstGeom prst="rect">
            <a:avLst/>
          </a:prstGeom>
          <a:ln w="9360">
            <a:noFill/>
          </a:ln>
        </p:spPr>
      </p:pic>
      <p:pic>
        <p:nvPicPr>
          <p:cNvPr id="159" name="Содержимое 3" descr=""/>
          <p:cNvPicPr/>
          <p:nvPr/>
        </p:nvPicPr>
        <p:blipFill>
          <a:blip r:embed="rId6"/>
          <a:stretch/>
        </p:blipFill>
        <p:spPr>
          <a:xfrm>
            <a:off x="2448000" y="3456000"/>
            <a:ext cx="2232000" cy="3096000"/>
          </a:xfrm>
          <a:prstGeom prst="rect">
            <a:avLst/>
          </a:prstGeom>
          <a:ln w="9360">
            <a:noFill/>
          </a:ln>
        </p:spPr>
      </p:pic>
      <p:pic>
        <p:nvPicPr>
          <p:cNvPr id="160" name="Содержимое 3" descr=""/>
          <p:cNvPicPr/>
          <p:nvPr/>
        </p:nvPicPr>
        <p:blipFill>
          <a:blip r:embed="rId7"/>
          <a:stretch/>
        </p:blipFill>
        <p:spPr>
          <a:xfrm>
            <a:off x="4824000" y="3456000"/>
            <a:ext cx="2088000" cy="3024000"/>
          </a:xfrm>
          <a:prstGeom prst="rect">
            <a:avLst/>
          </a:prstGeom>
          <a:ln w="9360">
            <a:noFill/>
          </a:ln>
        </p:spPr>
      </p:pic>
      <p:pic>
        <p:nvPicPr>
          <p:cNvPr id="161" name="Рисунок 5" descr=""/>
          <p:cNvPicPr/>
          <p:nvPr/>
        </p:nvPicPr>
        <p:blipFill>
          <a:blip r:embed="rId8"/>
          <a:stretch/>
        </p:blipFill>
        <p:spPr>
          <a:xfrm rot="27600">
            <a:off x="6942240" y="3309840"/>
            <a:ext cx="2188800" cy="31611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51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 rot="2151600">
            <a:off x="3009600" y="3606120"/>
            <a:ext cx="791640" cy="57564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solidFill>
              <a:srgbClr val="00c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" name="Picture 2" descr=""/>
          <p:cNvPicPr/>
          <p:nvPr/>
        </p:nvPicPr>
        <p:blipFill>
          <a:blip r:embed="rId3"/>
          <a:stretch/>
        </p:blipFill>
        <p:spPr>
          <a:xfrm>
            <a:off x="323640" y="836640"/>
            <a:ext cx="2160000" cy="2814480"/>
          </a:xfrm>
          <a:prstGeom prst="rect">
            <a:avLst/>
          </a:prstGeom>
          <a:ln>
            <a:noFill/>
          </a:ln>
        </p:spPr>
      </p:pic>
      <p:pic>
        <p:nvPicPr>
          <p:cNvPr id="54" name="Picture 2" descr=""/>
          <p:cNvPicPr/>
          <p:nvPr/>
        </p:nvPicPr>
        <p:blipFill>
          <a:blip r:embed="rId4"/>
          <a:srcRect l="12880" t="0" r="6648" b="0"/>
          <a:stretch/>
        </p:blipFill>
        <p:spPr>
          <a:xfrm>
            <a:off x="5652000" y="692640"/>
            <a:ext cx="3168000" cy="3945600"/>
          </a:xfrm>
          <a:prstGeom prst="rect">
            <a:avLst/>
          </a:prstGeom>
          <a:ln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5652000" y="4725000"/>
            <a:ext cx="342000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Franklin Gothic Book"/>
              </a:rPr>
              <a:t>Сергей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Franklin Gothic Book"/>
              </a:rPr>
              <a:t>Владимирович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Franklin Gothic Book"/>
              </a:rPr>
              <a:t>Михалков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56" name="Picture 4" descr=""/>
          <p:cNvPicPr/>
          <p:nvPr/>
        </p:nvPicPr>
        <p:blipFill>
          <a:blip r:embed="rId5"/>
          <a:stretch/>
        </p:blipFill>
        <p:spPr>
          <a:xfrm>
            <a:off x="539640" y="3141000"/>
            <a:ext cx="2261160" cy="2943000"/>
          </a:xfrm>
          <a:prstGeom prst="rect">
            <a:avLst/>
          </a:prstGeom>
          <a:ln>
            <a:noFill/>
          </a:ln>
        </p:spPr>
      </p:pic>
      <p:pic>
        <p:nvPicPr>
          <p:cNvPr id="57" name="Picture 6" descr=""/>
          <p:cNvPicPr/>
          <p:nvPr/>
        </p:nvPicPr>
        <p:blipFill>
          <a:blip r:embed="rId6"/>
          <a:stretch/>
        </p:blipFill>
        <p:spPr>
          <a:xfrm>
            <a:off x="2915640" y="836640"/>
            <a:ext cx="2088000" cy="2736000"/>
          </a:xfrm>
          <a:prstGeom prst="rect">
            <a:avLst/>
          </a:prstGeom>
          <a:ln>
            <a:noFill/>
          </a:ln>
        </p:spPr>
      </p:pic>
      <p:pic>
        <p:nvPicPr>
          <p:cNvPr id="58" name="Picture 8" descr=""/>
          <p:cNvPicPr/>
          <p:nvPr/>
        </p:nvPicPr>
        <p:blipFill>
          <a:blip r:embed="rId7"/>
          <a:stretch/>
        </p:blipFill>
        <p:spPr>
          <a:xfrm>
            <a:off x="3276000" y="3141000"/>
            <a:ext cx="2232000" cy="291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755640" y="620640"/>
            <a:ext cx="2592000" cy="1944000"/>
          </a:xfrm>
          <a:prstGeom prst="rect">
            <a:avLst/>
          </a:prstGeom>
          <a:ln>
            <a:noFill/>
          </a:ln>
        </p:spPr>
      </p:pic>
      <p:pic>
        <p:nvPicPr>
          <p:cNvPr id="60" name="Picture 6" descr=""/>
          <p:cNvPicPr/>
          <p:nvPr/>
        </p:nvPicPr>
        <p:blipFill>
          <a:blip r:embed="rId2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61" name="Picture 6" descr=""/>
          <p:cNvPicPr/>
          <p:nvPr/>
        </p:nvPicPr>
        <p:blipFill>
          <a:blip r:embed="rId3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62" name="CustomShape 1"/>
          <p:cNvSpPr/>
          <p:nvPr/>
        </p:nvSpPr>
        <p:spPr>
          <a:xfrm rot="2151600">
            <a:off x="3009600" y="3606120"/>
            <a:ext cx="791640" cy="57564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solidFill>
              <a:srgbClr val="00c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3" name="Picture 2" descr=""/>
          <p:cNvPicPr/>
          <p:nvPr/>
        </p:nvPicPr>
        <p:blipFill>
          <a:blip r:embed="rId4"/>
          <a:stretch/>
        </p:blipFill>
        <p:spPr>
          <a:xfrm>
            <a:off x="4428000" y="620640"/>
            <a:ext cx="2592000" cy="1894680"/>
          </a:xfrm>
          <a:prstGeom prst="rect">
            <a:avLst/>
          </a:prstGeom>
          <a:ln>
            <a:noFill/>
          </a:ln>
        </p:spPr>
      </p:pic>
      <p:pic>
        <p:nvPicPr>
          <p:cNvPr id="64" name="Picture 2" descr=""/>
          <p:cNvPicPr/>
          <p:nvPr/>
        </p:nvPicPr>
        <p:blipFill>
          <a:blip r:embed="rId5"/>
          <a:stretch/>
        </p:blipFill>
        <p:spPr>
          <a:xfrm>
            <a:off x="2627640" y="1484640"/>
            <a:ext cx="2495880" cy="1872000"/>
          </a:xfrm>
          <a:prstGeom prst="rect">
            <a:avLst/>
          </a:prstGeom>
          <a:ln>
            <a:noFill/>
          </a:ln>
        </p:spPr>
      </p:pic>
      <p:pic>
        <p:nvPicPr>
          <p:cNvPr id="65" name="Picture 2" descr=""/>
          <p:cNvPicPr/>
          <p:nvPr/>
        </p:nvPicPr>
        <p:blipFill>
          <a:blip r:embed="rId6"/>
          <a:stretch/>
        </p:blipFill>
        <p:spPr>
          <a:xfrm>
            <a:off x="6372360" y="1700640"/>
            <a:ext cx="2555280" cy="1916640"/>
          </a:xfrm>
          <a:prstGeom prst="rect">
            <a:avLst/>
          </a:prstGeom>
          <a:ln>
            <a:noFill/>
          </a:ln>
        </p:spPr>
      </p:pic>
      <p:pic>
        <p:nvPicPr>
          <p:cNvPr id="66" name="Picture 2" descr=""/>
          <p:cNvPicPr/>
          <p:nvPr/>
        </p:nvPicPr>
        <p:blipFill>
          <a:blip r:embed="rId7"/>
          <a:stretch/>
        </p:blipFill>
        <p:spPr>
          <a:xfrm>
            <a:off x="6156000" y="4005000"/>
            <a:ext cx="2627280" cy="197244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"/>
          <p:cNvPicPr/>
          <p:nvPr/>
        </p:nvPicPr>
        <p:blipFill>
          <a:blip r:embed="rId8"/>
          <a:stretch/>
        </p:blipFill>
        <p:spPr>
          <a:xfrm>
            <a:off x="3924000" y="3069000"/>
            <a:ext cx="2781000" cy="2085480"/>
          </a:xfrm>
          <a:prstGeom prst="rect">
            <a:avLst/>
          </a:prstGeom>
          <a:ln>
            <a:noFill/>
          </a:ln>
        </p:spPr>
      </p:pic>
      <p:pic>
        <p:nvPicPr>
          <p:cNvPr id="68" name="Picture 2" descr=""/>
          <p:cNvPicPr/>
          <p:nvPr/>
        </p:nvPicPr>
        <p:blipFill>
          <a:blip r:embed="rId9"/>
          <a:stretch/>
        </p:blipFill>
        <p:spPr>
          <a:xfrm>
            <a:off x="1835640" y="4293000"/>
            <a:ext cx="2520000" cy="1890000"/>
          </a:xfrm>
          <a:prstGeom prst="rect">
            <a:avLst/>
          </a:prstGeom>
          <a:ln>
            <a:noFill/>
          </a:ln>
        </p:spPr>
      </p:pic>
      <p:pic>
        <p:nvPicPr>
          <p:cNvPr id="69" name="Picture 2" descr=""/>
          <p:cNvPicPr/>
          <p:nvPr/>
        </p:nvPicPr>
        <p:blipFill>
          <a:blip r:embed="rId10"/>
          <a:srcRect l="5533" t="4539" r="4394" b="6258"/>
          <a:stretch/>
        </p:blipFill>
        <p:spPr>
          <a:xfrm>
            <a:off x="179640" y="3069000"/>
            <a:ext cx="2592000" cy="192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71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 rot="2151600">
            <a:off x="3009600" y="3606120"/>
            <a:ext cx="791640" cy="57564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solidFill>
              <a:srgbClr val="00c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Picture 2" descr=""/>
          <p:cNvPicPr/>
          <p:nvPr/>
        </p:nvPicPr>
        <p:blipFill>
          <a:blip r:embed="rId3"/>
          <a:stretch/>
        </p:blipFill>
        <p:spPr>
          <a:xfrm>
            <a:off x="395640" y="836640"/>
            <a:ext cx="3555000" cy="504036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4140000" y="856440"/>
            <a:ext cx="4680000" cy="399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Какой профессии не было ни у одной из мам в стихотворении «А что у вас?»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Лётчик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Милиционер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Учитель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Портниха 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4212000" y="5157360"/>
            <a:ext cx="43920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Ответ:  учитель 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77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251640" y="786960"/>
            <a:ext cx="4536000" cy="447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С каким растением автор сравнил мальчика, который «растёт, боясь мороза, у папы с мамой на виду»?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Роза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Мимоза</a:t>
            </a:r>
            <a:r>
              <a:rPr b="0" lang="ru-RU" sz="32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Крапива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Берёза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79" name="Picture 3" descr=""/>
          <p:cNvPicPr/>
          <p:nvPr/>
        </p:nvPicPr>
        <p:blipFill>
          <a:blip r:embed="rId3"/>
          <a:stretch/>
        </p:blipFill>
        <p:spPr>
          <a:xfrm>
            <a:off x="5004000" y="764640"/>
            <a:ext cx="3723120" cy="529452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395640" y="5373360"/>
            <a:ext cx="43920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Ответ:  мимоза 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82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 rot="2151600">
            <a:off x="3009600" y="3606120"/>
            <a:ext cx="791640" cy="57564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solidFill>
              <a:srgbClr val="00c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3996000" y="925920"/>
            <a:ext cx="4968360" cy="3504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Что променял бы герой стихотворения «Прививка» на добавочный укол?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Билеты на футбол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Билеты в кино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Килограмм конфет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Футбольный мяч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85" name="Picture 3" descr=""/>
          <p:cNvPicPr/>
          <p:nvPr/>
        </p:nvPicPr>
        <p:blipFill>
          <a:blip r:embed="rId3"/>
          <a:stretch/>
        </p:blipFill>
        <p:spPr>
          <a:xfrm>
            <a:off x="323640" y="1052640"/>
            <a:ext cx="3528000" cy="4752000"/>
          </a:xfrm>
          <a:prstGeom prst="rect">
            <a:avLst/>
          </a:prstGeom>
          <a:ln>
            <a:noFill/>
          </a:ln>
        </p:spPr>
      </p:pic>
      <p:sp>
        <p:nvSpPr>
          <p:cNvPr id="86" name="CustomShape 3"/>
          <p:cNvSpPr/>
          <p:nvPr/>
        </p:nvSpPr>
        <p:spPr>
          <a:xfrm>
            <a:off x="4140000" y="4509000"/>
            <a:ext cx="453600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Ответ:  билеты на футбол 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88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539640" y="809640"/>
            <a:ext cx="4248000" cy="3504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Какое прозвище дали дети во дворе дяде Стёпе?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Дылда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Каланча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Великан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Вышка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51640" y="5013000"/>
            <a:ext cx="43920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Ответ:  Каланча 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91" name="Picture 5" descr=""/>
          <p:cNvPicPr/>
          <p:nvPr/>
        </p:nvPicPr>
        <p:blipFill>
          <a:blip r:embed="rId3"/>
          <a:srcRect l="0" t="3780" r="5974" b="4239"/>
          <a:stretch/>
        </p:blipFill>
        <p:spPr>
          <a:xfrm>
            <a:off x="5076000" y="836640"/>
            <a:ext cx="3600000" cy="525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93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4284000" y="856440"/>
            <a:ext cx="4464000" cy="399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О каком хорошем поступке  дяди Стёпы  в книге не говорится?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Спас утопающего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Остановил поезд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Спас птиц от пожара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Помог бабушке перейти дорогу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3636000" y="4941000"/>
            <a:ext cx="4968360" cy="124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Ответ:  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Помог бабушке перейти дорогу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3"/>
          <a:srcRect l="44063" t="6924" r="8057" b="5310"/>
          <a:stretch/>
        </p:blipFill>
        <p:spPr>
          <a:xfrm>
            <a:off x="251640" y="611640"/>
            <a:ext cx="1944000" cy="2673000"/>
          </a:xfrm>
          <a:prstGeom prst="rect">
            <a:avLst/>
          </a:prstGeom>
          <a:ln>
            <a:noFill/>
          </a:ln>
        </p:spPr>
      </p:pic>
      <p:pic>
        <p:nvPicPr>
          <p:cNvPr id="97" name="Picture 4" descr=""/>
          <p:cNvPicPr/>
          <p:nvPr/>
        </p:nvPicPr>
        <p:blipFill>
          <a:blip r:embed="rId4"/>
          <a:srcRect l="38711" t="1379" r="11463" b="1536"/>
          <a:stretch/>
        </p:blipFill>
        <p:spPr>
          <a:xfrm>
            <a:off x="2411640" y="620640"/>
            <a:ext cx="1830240" cy="2692080"/>
          </a:xfrm>
          <a:prstGeom prst="rect">
            <a:avLst/>
          </a:prstGeom>
          <a:ln>
            <a:noFill/>
          </a:ln>
        </p:spPr>
      </p:pic>
      <p:pic>
        <p:nvPicPr>
          <p:cNvPr id="98" name="Picture 6" descr=""/>
          <p:cNvPicPr/>
          <p:nvPr/>
        </p:nvPicPr>
        <p:blipFill>
          <a:blip r:embed="rId5"/>
          <a:srcRect l="8284" t="3594" r="1615" b="1735"/>
          <a:stretch/>
        </p:blipFill>
        <p:spPr>
          <a:xfrm>
            <a:off x="251640" y="3573000"/>
            <a:ext cx="3268080" cy="25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6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496720" cy="431640"/>
          </a:xfrm>
          <a:prstGeom prst="rect">
            <a:avLst/>
          </a:prstGeom>
          <a:ln>
            <a:noFill/>
          </a:ln>
        </p:spPr>
      </p:pic>
      <p:pic>
        <p:nvPicPr>
          <p:cNvPr id="100" name="Picture 6" descr=""/>
          <p:cNvPicPr/>
          <p:nvPr/>
        </p:nvPicPr>
        <p:blipFill>
          <a:blip r:embed="rId2"/>
          <a:stretch/>
        </p:blipFill>
        <p:spPr>
          <a:xfrm rot="10800000">
            <a:off x="323640" y="6309360"/>
            <a:ext cx="8496720" cy="43164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323640" y="856440"/>
            <a:ext cx="4392000" cy="399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Какое качество высмеивает автор в стихотворении «Фома»?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Упрямство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Лень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Ложь</a:t>
            </a:r>
            <a:endParaRPr b="0" lang="ru-RU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Злость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51640" y="5229360"/>
            <a:ext cx="43920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Ответ:  упрямство 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03" name="Picture 3" descr=""/>
          <p:cNvPicPr/>
          <p:nvPr/>
        </p:nvPicPr>
        <p:blipFill>
          <a:blip r:embed="rId3"/>
          <a:stretch/>
        </p:blipFill>
        <p:spPr>
          <a:xfrm>
            <a:off x="4860000" y="836640"/>
            <a:ext cx="3816000" cy="518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00b0f0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Application>LibreOffice/6.2.7.1$Linux_X86_64 LibreOffice_project/20$Build-1</Application>
  <Words>275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2015-10-12T06:14:55Z</dcterms:created>
  <dc:creator>euro1</dc:creator>
  <dc:description/>
  <dc:language>ru-RU</dc:language>
  <cp:lastModifiedBy/>
  <dcterms:modified xsi:type="dcterms:W3CDTF">2023-01-20T15:56:02Z</dcterms:modified>
  <cp:revision>27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