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F8B8F-A8F7-4F1A-A8EB-87F349831332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99101-349D-4FB9-9BF3-F5E2E5657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6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99101-349D-4FB9-9BF3-F5E2E56577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2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3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3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90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90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85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1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7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3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5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4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6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0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6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8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81129-3BD6-4E64-8542-25328E937C8F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931EBCF-579B-44F4-BFD8-3AA0A4B2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4483" y="2728159"/>
            <a:ext cx="78601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"/>
              </a:rPr>
              <a:t>Формирование читательской грамотности у обучающихся с ограниченными возможностями </a:t>
            </a:r>
            <a:r>
              <a:rPr lang="ru-RU" sz="32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"/>
              </a:rPr>
              <a:t>здоровья через возможности библиотечно-информационного </a:t>
            </a:r>
            <a:r>
              <a:rPr lang="ru-RU" sz="3200" b="1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"/>
              </a:rPr>
              <a:t>центра (</a:t>
            </a:r>
            <a:r>
              <a:rPr lang="ru-RU" sz="3200" b="1" spc="-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Arial"/>
              </a:rPr>
              <a:t>БИЦ) и сенсорной комнаты.</a:t>
            </a:r>
            <a:endParaRPr lang="ru-RU" sz="3200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5" name="Рисунок 5"/>
          <p:cNvPicPr/>
          <p:nvPr/>
        </p:nvPicPr>
        <p:blipFill>
          <a:blip r:embed="rId2"/>
          <a:stretch/>
        </p:blipFill>
        <p:spPr>
          <a:xfrm>
            <a:off x="327600" y="216000"/>
            <a:ext cx="1687680" cy="132948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80" y="142110"/>
            <a:ext cx="2083855" cy="2083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89" y="142110"/>
            <a:ext cx="2084400" cy="208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25" y="142110"/>
            <a:ext cx="2084400" cy="20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2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9815" y="1248508"/>
            <a:ext cx="71041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Следует отметить, что мною проводятся занятия не только для детей с ОВЗ, но и с педагогами школы, несколько учителей начальных класс в работе по внеурочной деятельности используют методику Шамиля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Ахмаддулина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«Чтение- это один из способов мышления и умственного развития, так как учит размышлять, думать, говорить. Если научимся читать-научимся мыслить. Научимся мыслить-станем успешными и в обучении, и в жизни»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               В.А. Сухомлинский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8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/>
          <p:nvPr/>
        </p:nvPicPr>
        <p:blipFill>
          <a:blip r:embed="rId2"/>
          <a:stretch/>
        </p:blipFill>
        <p:spPr>
          <a:xfrm>
            <a:off x="327600" y="216000"/>
            <a:ext cx="1687680" cy="132948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71440" y="1782450"/>
            <a:ext cx="8420616" cy="395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2016 года вступили в силу Федеральный государственный образовательный стандарт начального общего образования обучающихся с ограниченными возможностями здоровья и Федеральный государственный образовательный стандарт образования обучающихся с умственной отсталостью (интеллектуальными нарушениями). 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учащихся так же есть дети с ОВЗ и дети-инвалиды, поэтому организация пространства, в котором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занятия является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актуальным.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1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/>
          <p:nvPr/>
        </p:nvPicPr>
        <p:blipFill>
          <a:blip r:embed="rId2"/>
          <a:stretch/>
        </p:blipFill>
        <p:spPr>
          <a:xfrm>
            <a:off x="327600" y="216000"/>
            <a:ext cx="1687680" cy="132948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/>
          <a:stretch/>
        </p:blipFill>
        <p:spPr>
          <a:xfrm>
            <a:off x="5943240" y="288000"/>
            <a:ext cx="3128760" cy="20880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/>
          <a:stretch/>
        </p:blipFill>
        <p:spPr>
          <a:xfrm>
            <a:off x="3927960" y="1440000"/>
            <a:ext cx="2984040" cy="1989360"/>
          </a:xfrm>
          <a:prstGeom prst="rect">
            <a:avLst/>
          </a:prstGeom>
          <a:ln>
            <a:noFill/>
          </a:ln>
        </p:spPr>
      </p:pic>
      <p:pic>
        <p:nvPicPr>
          <p:cNvPr id="5" name="Объект 6"/>
          <p:cNvPicPr/>
          <p:nvPr/>
        </p:nvPicPr>
        <p:blipFill>
          <a:blip r:embed="rId5"/>
          <a:stretch/>
        </p:blipFill>
        <p:spPr>
          <a:xfrm>
            <a:off x="5943240" y="3312000"/>
            <a:ext cx="3128760" cy="1971200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6"/>
          <a:stretch/>
        </p:blipFill>
        <p:spPr>
          <a:xfrm>
            <a:off x="4020871" y="4781600"/>
            <a:ext cx="2961819" cy="194400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5709" y="1967346"/>
            <a:ext cx="3011055" cy="388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с проектом «Поверь в себя» МБОУ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«СОШ № 5»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 победителем и получила гранд А. Прокофьева на оборудование отдельного помещения для реализации системы комплексной психологической помощи учащимся - сенсорной комнаты.</a:t>
            </a:r>
          </a:p>
        </p:txBody>
      </p:sp>
    </p:spTree>
    <p:extLst>
      <p:ext uri="{BB962C8B-B14F-4D97-AF65-F5344CB8AC3E}">
        <p14:creationId xmlns:p14="http://schemas.microsoft.com/office/powerpoint/2010/main" val="266734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/>
          <p:nvPr/>
        </p:nvPicPr>
        <p:blipFill>
          <a:blip r:embed="rId2"/>
          <a:stretch/>
        </p:blipFill>
        <p:spPr>
          <a:xfrm>
            <a:off x="327600" y="216000"/>
            <a:ext cx="1687680" cy="132948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3"/>
          <p:cNvPicPr/>
          <p:nvPr/>
        </p:nvPicPr>
        <p:blipFill>
          <a:blip r:embed="rId3"/>
          <a:stretch/>
        </p:blipFill>
        <p:spPr>
          <a:xfrm>
            <a:off x="3967412" y="289926"/>
            <a:ext cx="2864160" cy="223200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4"/>
          <p:cNvPicPr/>
          <p:nvPr/>
        </p:nvPicPr>
        <p:blipFill>
          <a:blip r:embed="rId4"/>
          <a:stretch/>
        </p:blipFill>
        <p:spPr>
          <a:xfrm>
            <a:off x="6636024" y="880740"/>
            <a:ext cx="2920320" cy="22946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8"/>
          <p:cNvPicPr/>
          <p:nvPr/>
        </p:nvPicPr>
        <p:blipFill>
          <a:blip r:embed="rId5"/>
          <a:stretch/>
        </p:blipFill>
        <p:spPr>
          <a:xfrm>
            <a:off x="6487812" y="4100472"/>
            <a:ext cx="2880000" cy="2160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6"/>
          <p:cNvPicPr/>
          <p:nvPr/>
        </p:nvPicPr>
        <p:blipFill>
          <a:blip r:embed="rId6"/>
          <a:stretch/>
        </p:blipFill>
        <p:spPr>
          <a:xfrm>
            <a:off x="3667464" y="3447018"/>
            <a:ext cx="2968560" cy="222624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93430" y="1468316"/>
            <a:ext cx="327953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2013 году была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реорганизация школьной библиотеки 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Библиотечно- </a:t>
            </a:r>
          </a:p>
          <a:p>
            <a:pPr algn="just">
              <a:lnSpc>
                <a:spcPct val="115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центр. Проведено зонирования территории БИЦ, Появилась рабочая зона библиотекаря, абонемент, зона для читателей, компьютерная зона, зона демонстрации фильмов и защиты проектов.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6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/>
          <p:nvPr/>
        </p:nvPicPr>
        <p:blipFill>
          <a:blip r:embed="rId3"/>
          <a:stretch/>
        </p:blipFill>
        <p:spPr>
          <a:xfrm>
            <a:off x="327600" y="216000"/>
            <a:ext cx="1687680" cy="132948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862731" y="384192"/>
            <a:ext cx="538480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имеются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БИЦ,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отвечающие современным требованиям, возникла идея использовать данные зоны для занятий с детьми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ОВЗ. </a:t>
            </a:r>
          </a:p>
          <a:p>
            <a:pPr algn="just">
              <a:lnSpc>
                <a:spcPct val="115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ОВЗ часто возникают проблемы с чтением, с помощью БИЦ и сенсорной комнаты, мы решаем эти проблемы. Используя оборудование, методические материалы, игры. Все это проходить в комфортных. безопасных условиях, развивает творческую активность, самовыражение у детей ОВЗ.</a:t>
            </a:r>
            <a:endParaRPr lang="ru-RU" b="1" i="0" u="none" strike="noStrike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6" y="1901307"/>
            <a:ext cx="3219415" cy="1814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7" y="4356785"/>
            <a:ext cx="3219414" cy="1742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49" y="4486106"/>
            <a:ext cx="3725006" cy="20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2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/>
          <p:nvPr/>
        </p:nvPicPr>
        <p:blipFill>
          <a:blip r:embed="rId2"/>
          <a:stretch/>
        </p:blipFill>
        <p:spPr>
          <a:xfrm>
            <a:off x="327600" y="216000"/>
            <a:ext cx="1687680" cy="132948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37193" y="681605"/>
            <a:ext cx="705658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БИЦ и сенсорной комнаты реализуется методика Шамиля Ахмадуллина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Скорочтение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целью которой–является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прочитанного, повышается техника чтения, усваивается больше информации. Шамилем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Ахмадуллином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разработана система упражнений,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интересны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поэтому ребёнок занимается с удовольствием, а это первая ступенька к успеху.</a:t>
            </a:r>
          </a:p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день разработана система упражнений, даны рекомендации по их использованию. Какие же это упражнения?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10" y="4103859"/>
            <a:ext cx="3104539" cy="1597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33" y="4029968"/>
            <a:ext cx="2325516" cy="2754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402" y="4251641"/>
            <a:ext cx="2832544" cy="16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3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/>
          <p:nvPr/>
        </p:nvPicPr>
        <p:blipFill>
          <a:blip r:embed="rId2"/>
          <a:stretch/>
        </p:blipFill>
        <p:spPr>
          <a:xfrm>
            <a:off x="327600" y="216000"/>
            <a:ext cx="1687680" cy="132948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92234" y="350982"/>
            <a:ext cx="6211984" cy="611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квадрат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наилучший способ структурирования прочитанного текста и подготовки к пересказу для младшего школьника. Ребёнок читает текст и затем заполняет волшебный квадрат. Внутри него находятся четыре маленьких квадратика. 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квадрат «Кто?» ребёнок должен записать главных персонажей. Это могут быть люди или животные.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квадрате «Что случилось? Он несколькими словами описывает события данного произведения.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квадрат «Главные слова» ребёнок вносит те слова из текста, которые он считает важными.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квадрате «Рисунок» ребёнок должен нарисовать события рассказа.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это упражнение вызывает большие затруднения, поэтому для выработки данного навыка подобраны самые лёгкие тексты.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дальнейшем, хорошо освоив данный приём, ребёнок научится в совершенстве им пользоваться, что поможет ему лучше понимать прочитанное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25" y="2103068"/>
            <a:ext cx="2553909" cy="35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/>
          <p:nvPr/>
        </p:nvPicPr>
        <p:blipFill>
          <a:blip r:embed="rId2"/>
          <a:stretch/>
        </p:blipFill>
        <p:spPr>
          <a:xfrm>
            <a:off x="327600" y="216000"/>
            <a:ext cx="1687680" cy="132948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15280" y="789301"/>
            <a:ext cx="7083000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– это идеальная обстановка, в которой дети не только могут расслабляться, но и получать новые представления, новые ощущения, заряжаются позитивной энергией. Проводимые в сенсорной комнате занятия способствуют полноценному развитию личности, профилактике отклоняющегося поведения; помогают преодолевать барьеры общения; позволяют улучшить самочувствие , тем самым, создать основу для усвоения больших объемов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представляют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современные технологии воспитания детей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закрепления занятий по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скорочтению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эмоциональной разгрузки с детьми ОВЗ проводятся занятия, об одном из них «Чудо сказка в сенсорной комнате» я Вам расскажу.</a:t>
            </a:r>
          </a:p>
          <a:p>
            <a:pPr algn="just">
              <a:lnSpc>
                <a:spcPct val="115000"/>
              </a:lnSpc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фиброоптическая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«Тучка», стол с подсветкой с песком, 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Фиброоптический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«Солнечный дождь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Фиброоптическое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панно «Звездное небо», «Зеркальный шар» Напольная сенсорная дорожка,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проектор.</a:t>
            </a:r>
          </a:p>
          <a:p>
            <a:pPr algn="just">
              <a:lnSpc>
                <a:spcPct val="115000"/>
              </a:lnSpc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3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/>
          <p:nvPr/>
        </p:nvPicPr>
        <p:blipFill>
          <a:blip r:embed="rId2"/>
          <a:stretch/>
        </p:blipFill>
        <p:spPr>
          <a:xfrm>
            <a:off x="327600" y="216000"/>
            <a:ext cx="1687680" cy="1329480"/>
          </a:xfrm>
          <a:prstGeom prst="rect">
            <a:avLst/>
          </a:prstGeom>
          <a:ln>
            <a:noFill/>
          </a:ln>
        </p:spPr>
      </p:pic>
      <p:sp>
        <p:nvSpPr>
          <p:cNvPr id="3" name="CustomShape 3"/>
          <p:cNvSpPr/>
          <p:nvPr/>
        </p:nvSpPr>
        <p:spPr>
          <a:xfrm flipV="1">
            <a:off x="4624800" y="702750"/>
            <a:ext cx="772200" cy="576000"/>
          </a:xfrm>
          <a:prstGeom prst="left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2"/>
          <p:cNvSpPr/>
          <p:nvPr/>
        </p:nvSpPr>
        <p:spPr>
          <a:xfrm>
            <a:off x="2789382" y="628072"/>
            <a:ext cx="1309877" cy="760335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latin typeface="Monotype Corsiva"/>
                <a:ea typeface="DejaVu Sans"/>
              </a:rPr>
              <a:t>БИЦ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6095999" y="602532"/>
            <a:ext cx="2761673" cy="676218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latin typeface="Monotype Corsiva"/>
                <a:ea typeface="DejaVu Sans"/>
              </a:rPr>
              <a:t>Сенсорная комната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6" name="CustomShape 5"/>
          <p:cNvSpPr/>
          <p:nvPr/>
        </p:nvSpPr>
        <p:spPr>
          <a:xfrm>
            <a:off x="4806078" y="1470750"/>
            <a:ext cx="483840" cy="1215360"/>
          </a:xfrm>
          <a:prstGeom prst="up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1"/>
          <p:cNvSpPr/>
          <p:nvPr/>
        </p:nvSpPr>
        <p:spPr>
          <a:xfrm>
            <a:off x="3444320" y="2771094"/>
            <a:ext cx="3357000" cy="3990109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AF2626"/>
                </a:solidFill>
                <a:latin typeface="Times New Roman"/>
                <a:ea typeface="Times New Roman"/>
              </a:rPr>
              <a:t>«Чудо – сказка, в сенсорной комнате»</a:t>
            </a:r>
            <a:endParaRPr lang="ru-RU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spc="-1" dirty="0" smtClean="0">
                <a:solidFill>
                  <a:srgbClr val="33352A"/>
                </a:solidFill>
                <a:latin typeface="Times New Roman"/>
                <a:ea typeface="Times New Roman"/>
              </a:rPr>
              <a:t>На занятии, мы использовали сказочные сюжеты, которые формируют позитивное восприятие, развитие мелкой моторики рук, творческих способностей,  образного и пространственного мышления, творческого потенциала,  снятие нервного напряжения, овладение приемами общего мышечного и эмоционального расслабления, вызывают интерес к сказке.</a:t>
            </a:r>
            <a:endParaRPr lang="ru-RU" sz="1600" spc="-1" dirty="0">
              <a:latin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23" y="1388408"/>
            <a:ext cx="2262913" cy="18073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5" y="1589871"/>
            <a:ext cx="2351074" cy="16059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24" y="3240174"/>
            <a:ext cx="2262912" cy="17121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5" y="3240174"/>
            <a:ext cx="2351074" cy="16157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9" y="4900321"/>
            <a:ext cx="2364990" cy="17313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22" y="4996693"/>
            <a:ext cx="2262914" cy="16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725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675</Words>
  <Application>Microsoft Office PowerPoint</Application>
  <PresentationFormat>Широкоэкранный</PresentationFormat>
  <Paragraphs>31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DejaVu Sans</vt:lpstr>
      <vt:lpstr>Monotype Corsiva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kab33_2</dc:creator>
  <cp:lastModifiedBy>kab33_3</cp:lastModifiedBy>
  <cp:revision>14</cp:revision>
  <dcterms:created xsi:type="dcterms:W3CDTF">2023-09-26T08:02:59Z</dcterms:created>
  <dcterms:modified xsi:type="dcterms:W3CDTF">2023-09-27T02:06:29Z</dcterms:modified>
</cp:coreProperties>
</file>