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2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6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6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5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4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3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9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9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5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327B-E815-442C-9F53-4EB6454DC22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F289-B086-4115-8A54-A0E9230B5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6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3364836_gas-kvas-com-p-risunki-anime-fantastika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2" y="1402211"/>
            <a:ext cx="4109381" cy="25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8.hostingkartinok.com/uploads/images/2019/01/a1ee65446b38192a5e334f37ab7148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29" y="2992910"/>
            <a:ext cx="3763571" cy="25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                   </a:t>
            </a:r>
            <a:r>
              <a:rPr lang="ru-RU" b="1" dirty="0" smtClean="0">
                <a:solidFill>
                  <a:srgbClr val="97518F"/>
                </a:solidFill>
              </a:rPr>
              <a:t>МИР ФЭНТЕЗИ</a:t>
            </a:r>
            <a:endParaRPr lang="ru-RU" b="1" dirty="0">
              <a:solidFill>
                <a:srgbClr val="97518F"/>
              </a:solidFill>
            </a:endParaRPr>
          </a:p>
        </p:txBody>
      </p:sp>
      <p:pic>
        <p:nvPicPr>
          <p:cNvPr id="1030" name="Picture 6" descr="https://w.forfun.com/fetch/92/92f432bdc2a804dd7aca9d419fdbd93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42" y="4264823"/>
            <a:ext cx="4045426" cy="2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0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klike.net/uploads/posts/2022-08/1661675006_j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9" y="2611776"/>
            <a:ext cx="2077952" cy="29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originals/71/79/d1/7179d12493ce53ddf2a578e7fddfbc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73" y="2306166"/>
            <a:ext cx="2779949" cy="21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ornella.club/uploads/posts/2023-02/1675708503_ornella-club-p-likan-koshka-zhivotnie-krasivo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80" y="3979072"/>
            <a:ext cx="2041450" cy="29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gamerwall.pro/uploads/posts/2022-03/1646361809_39-gamerwall-pro-p-piksi-volshebnie-sushchestva-krasivie-oboi-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70" y="3363053"/>
            <a:ext cx="2077951" cy="28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i.pinimg.com/originals/20/7e/e1/207ee1e2f9e4ad6c2163e8eaeaf6f6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845" y="3459768"/>
            <a:ext cx="4058335" cy="28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ae04.alicdn.com/kf/S3824208a8d3f4691b76c76cea1b13892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57" y="63058"/>
            <a:ext cx="2681654" cy="26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0" descr="https://wallpapercave.com/wp/wp2147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2" name="Picture 22" descr="https://simvoly.su/wp-content/uploads/2023/03/ptitsa-fenik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67" y="46985"/>
            <a:ext cx="2327490" cy="26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s://avatars.mds.yandex.net/i?id=bd1d36f048b8c9b85c779d064fbc7efe_l-8497447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7173"/>
            <a:ext cx="4104876" cy="28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8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roza.ru/pics/2018/06/05/1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9" y="246185"/>
            <a:ext cx="2739382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revnerus.ru/drevnerus.ru/public_html/wp-content/uploads/2012/02/Kikimory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69" y="1229885"/>
            <a:ext cx="2621082" cy="318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raskraskirus.ru/wp-content/uploads/4/d/3/4d3e2fca4b2431677e63b3d1b7a809d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511" y="340659"/>
            <a:ext cx="2182905" cy="32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s://demiart.ru/forum/uploads14/post-733241-13915568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27" y="3146610"/>
            <a:ext cx="2522902" cy="27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s://yandex-images.clstorage.net/GY5uL6087/94e4e8Ugx/M_8FNyBXiDCRBXf4JIr2VqYaZsmdeRjVuuo-uoGq1LZTLfW78kfgSpdl3h5TU0zqSqo5vLy_oM5SwqnQUwVAVHr6ZCpFevEskREm1A26nmbmT1a8kSwQsar3WoqUM3gqw6kQZneGMOd_BLoiU05gt17rgUm1TiEfV-sxbPuoNbV7o6mD5C-tDBXFHhhQ5sZqlsOGqWHkmLh6autngIuYPuf5rLKDEsSXmzAKznfOrV8CL6WImfKJC6dvuQD3VPG5L2dZWzADlTRxzQKIbDbufqrzTrE9dEAU6mZLR0iXnDJP6bDeo3box_9AAtZ7cslbGovZhO2eJS-Tb_WYAxCRbTsLIS9Ed-lYwdXeUGRCfsKCmxqZsSys1B5q5-PAd2wK74FYQieulCej5Lb6h3bNn1aPPbx5ts0XP8PlZIdgEQX7E5kPaHt9GH0plqB8SiYaLmMWQcHIsODK8pN_CKvk6s9xzG6TCkyHG6AqhmP2jWt-o9EEmWJ156-boaAPPJ1ps28xL7iXjTRBgT7wzNpSTnLD6mWtJOjsFhIzkwCXnP7bDYTqY-7o1xe8ev7bDqG_LrdZEIVqFT9nhx2c82gVreuLuYOQG-WQcQHihFSqxorin0p9rUjM1NZCg3OYn2w-zxFYZm8CYFN_JDZCW-aNg74nPfQdwnUjSzNx9DOINZn7b0HXbEfxxJVNguiAPm5iCqsC4Z0EoGDWruunQNPA-nuBMPZ_Goh3XyD-TmOOjV8CYyEsJXJNh8sDTURPoE1t_zeJa0z3ESxlvd4IRFIaSqp_iv25wIxAAirLg0xnqKpL_fjqL3KIH_dwWjLrQlET_rthPG1e_a87C2HQK5wdQXMbqd8sj2WE7QkuDGjamkryPwbVXRAM1FrGb3vgX2x6G20Ilm82hCunBBbG-zq9T0YDqWiR2pkzr2PplGccHZEn_wVziLtRwBHV2sxkzspKJi8KETFkbFxq-vuvzKe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33" y="3050551"/>
            <a:ext cx="2155124" cy="3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s://raskraski-kids.ru/wp-content/uploads/2021/10/%D1%8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" y="3881718"/>
            <a:ext cx="2138263" cy="2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8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2258" y="322729"/>
            <a:ext cx="57374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Джон Рональд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Руэл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Толкин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 января 1892 — 2 сентября 1973) — британский писатель, поэт, переводчик, лингвист и филолог. Ветеран Первой мировой войны.</a:t>
            </a:r>
          </a:p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известных писателей XX века, автор более двухсот различных публикаций (37 книг, 63 статьи, 121 перевод) и множества незавершённых работ. Наиболее известен как автор классических произведений «высокого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»: «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Хоббит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или Туда и обратно», «Властелин колец» и «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Сильмариллион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Эти книги породили сотни переводов, подражаний, продолжений и адаптаций и стали заметным явлением культуры XX век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6" descr="https://my-biography.ru/wp-content/uploads/2023/05/22bb004355a6-932x9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" y="413929"/>
            <a:ext cx="4660686" cy="56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5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41304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Джоан Роулинг (род. 31 июля 1965) — британская писательница, сценаристка и кинопродюсер, наиболее известная как автор серии романов о Гарри Поттере.</a:t>
            </a:r>
          </a:p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Гарри Поттере получили несколько наград и были проданы в количестве более 500 миллионов экземпляров. Они стали самой продаваемой серией книг в истории и основой для серии фильмов, которая стала третьей по кассовому сбору серией фильмов в истории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Jk-rowling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31" y="320674"/>
            <a:ext cx="3596298" cy="53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w.forfun.com/fetch/5b/5b2684d50d372db9c1d3c5dd683002f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3" y="3275455"/>
            <a:ext cx="3666716" cy="24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artdecory.ru/pictures/full_06620_Harry_Potter.jpg&amp;t=1&amp;bst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50" y="4425349"/>
            <a:ext cx="4095232" cy="23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2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34.userapi.com/impf/ocYjKkrFhcX3WU0MZ3mRQXSTfyBXgqv8xQl8vg/9V0XGY55uEQ.jpg?size=1000x1000&amp;quality=96&amp;sign=c0c27f8993a51ed0292afb9d481ee3ff&amp;c_uniq_tag=7eDMLaRuP7zvW-YG5tU6bwCp-IhyQ17JzX9Z9fbdyLk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99" y="211015"/>
            <a:ext cx="52959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easymp3.ru/uploads/images/k/l/a/klajv_lu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1099037"/>
            <a:ext cx="6075434" cy="42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7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0807" y="483578"/>
            <a:ext cx="2980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Льюис Кэрролл (настоящее имя Чарльз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Лютвидж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Доджсон) — английский писатель, математик, логик, философ, диакон и фотограф.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известные произведения — «Алиса в Стране чудес» и «Алиса в Зазеркалье», а также юмористическая поэма «Охота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Снарка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https://ficwriter.info/images/Pictures_for_Articles/Postmodern/47IfkaGvF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9" y="456028"/>
            <a:ext cx="5780511" cy="34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hcenter-irk.info/sites/default/files/alisa_i_istoriya_odnogo_piknika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0" y="3890682"/>
            <a:ext cx="5780510" cy="28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4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9" y="228600"/>
            <a:ext cx="115794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 (при рождении Яновский, с 1821 года — Гоголь-Яновский; 20 марта [1 апреля] 1809 — 21 февраля [4 марта] 1852) — русский прозаик, драматург, критик, публицист, признанный одним из классиков русской литературы.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Происходил из старинного малороссийского дворянского рода Гоголей-Яновских. По мнению В. Белинского и Н. Чернышевского, Гоголь стал основателем литературного направления — основного этапа «натуральной школы» 1840-х годов; современные исследователи считают, что он оказал большое влияние на русскую и мировую литературу.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sun6-22.userapi.com/s/v1/if1/DSwT6-K6Hq5g5WEAClQpnHL8vbE1xmioUQtcaAk1UaB_1iNuBqQIGJql2CoZxfagL18tcu3p.jpg?size=1800x1800&amp;quality=96&amp;crop=300,0,1800,180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7" y="2514600"/>
            <a:ext cx="3429518" cy="34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ukazka.ru/img/g/uk1048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71" y="2453053"/>
            <a:ext cx="2645050" cy="38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cv9.litres.ru/pub/c/cover/6525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72" y="2453053"/>
            <a:ext cx="2604166" cy="38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7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ebmg.ru/wp-content/uploads/2021/06/18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6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2669" y="307731"/>
            <a:ext cx="8801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ФАНТА́СТИКА (от греч. </a:t>
            </a:r>
            <a:r>
              <a:rPr lang="ru-RU" sz="3600" b="0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phantastike</a:t>
            </a:r>
            <a:r>
              <a:rPr lang="ru-RU" sz="36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искусство воображать) — особый жанр художественной литературы, объединяющий произведения, в которых повествуется о событиях, мирах и героях, нарушающих границы реальности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.</a:t>
            </a:r>
            <a:endParaRPr lang="ru-RU" dirty="0"/>
          </a:p>
        </p:txBody>
      </p:sp>
      <p:pic>
        <p:nvPicPr>
          <p:cNvPr id="3074" name="Picture 2" descr="https://w.forfun.com/fetch/76/761865dd7f0173c3075b15fb78251f1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3724051"/>
            <a:ext cx="4857216" cy="30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originals/5d/91/99/5d919975250b3ae1317128c247edee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9" y="527538"/>
            <a:ext cx="2341830" cy="31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originals/e9/b9/a2/e9b9a2334f96cd7d81444807335190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76" y="3842239"/>
            <a:ext cx="3487667" cy="2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beedle.club/uploads/posts/2023-06/1685778938_beedle-club-p-bellegar-zheleznii-molot-fentezi-pinterest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64" y="527538"/>
            <a:ext cx="2457559" cy="31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68914" y="448407"/>
            <a:ext cx="55127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4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одно из направлений в кинематографии, ответвление жанра фантастики. Он основывается на показе зрителям волшебства, сказочного мира, воплощении мифологии. Нередко этот жанр напоминает историко-приключенческий стиль с действиями, происходящими в вымышленном мире. Это может быть средневековье или доисторический мир, переполненный магией, волшебными существами, необычными явлениями.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2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6" y="298938"/>
            <a:ext cx="89681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Героическое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это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жанров, рассказывающих о мире «меча и магии», многие рассматривают его как эволюционировавший рыцарский роман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Герои этих произведений — сильные, ловкие и опытные воины, которые необязательно будут носителями положительных качеств, это вполне может быть бродяга, пират или бандит. В этом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поджанре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 события разворачиваются вокруг проблемы персонажа, его близкого окружения или местности, в которой он находится.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cdn1.ozone.ru/multimedia/c1200/1010807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" y="2677205"/>
            <a:ext cx="2216638" cy="35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rusbuk.ru/uploads/books/937211/26bc5b6a522688577ed2c201abc85f7316c04f36Ma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37" y="2677205"/>
            <a:ext cx="2350661" cy="35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ukazka.ru/img/g/uk1068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82" y="2677573"/>
            <a:ext cx="2492619" cy="35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5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d2/c1/58/d2c15802d985a391234c75dee90b55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51" y="140676"/>
            <a:ext cx="3881306" cy="25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6lib.ru/image/covers/4/20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685" y="2727203"/>
            <a:ext cx="2582251" cy="39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dzeninfra.ru/get-zen_doc/9116192/pub_642ac9c5bc7f376cb266edae_642ace8c79f40c0d47ae3477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6" y="140676"/>
            <a:ext cx="2910128" cy="37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vladlib.ru/wp-content/uploads/2020/05/TolkienKnig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6" y="4076654"/>
            <a:ext cx="3841085" cy="25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1946" y="1354015"/>
            <a:ext cx="38334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Эпическое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 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отличается большим масштабом сюжетных событий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произведениях, написанных в стиле эпического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описывается продолжительная борьба героев с могущественным врагом, стоящим на стороне зла и обладающим сверхъестественными силами.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dzeninfra.ru/get-zen_doc/5231562/pub_6103ada55fdf8305ff05b285_6103af00906df03da9f9c8c9/scale_2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3" y="238975"/>
            <a:ext cx="3607278" cy="202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flipH="1">
            <a:off x="1308845" y="5450237"/>
            <a:ext cx="605117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1293" y="502025"/>
            <a:ext cx="6768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жанр исторической литературы, включающая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фэнтезийные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 в более «реалистичное» повествование. Существует много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кроссоверов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другими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поджанрами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те, которые классифицируются как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Артурианские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Кельтские или Тёмные века, также могут быть легко помещены в историческое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Истории, соответствующие этой классификации, обычно происходят до 20-го века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https://cdn1.ozone.ru/multimedia/1003261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3128999"/>
            <a:ext cx="2046008" cy="31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Мэри Стюарт - Хрустальный грот. Полые холмы. Романы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59" y="3128999"/>
            <a:ext cx="2141164" cy="32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5106" y="295835"/>
            <a:ext cx="6965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Мифологическое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 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вплетающий в сюжет традиционные мифы разных народов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реальным существование богов, колдовства, мифических существ.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novostiliteratury.ru/wp-content/uploads/2012/12/%D0%9E%D0%BB%D0%B4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7" y="295835"/>
            <a:ext cx="2013438" cy="325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mpic/4407580/img_id4387843458858123628.jpeg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55" y="3024554"/>
            <a:ext cx="2166015" cy="33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61.userapi.com/impf/c846020/v846020160/43551/fCtTyN7r1T0.jpg?size=985x484&amp;quality=96&amp;sign=7e085a7c65e8f6f3b3db4be02c35e984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64" y="2751992"/>
            <a:ext cx="5690113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5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785" y="351692"/>
            <a:ext cx="8669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Технофэнтези</a:t>
            </a:r>
            <a:endParaRPr lang="ru-RU" alt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Специфический жанр фантастики, </a:t>
            </a:r>
            <a:r>
              <a:rPr lang="ru-RU" alt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описывающий миры, где технологические достижения соседствуют с проявлениями магии, или где наука и магия трансформируются друг в друга.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https://travels.minemshop.ru/pict/1013757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5" y="1987062"/>
            <a:ext cx="2356338" cy="36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s://spblib.ru/catalog?p_p_id=ru_spb_iac_esbo_portal_catalog_CatalogPortlet&amp;p_p_lifecycle=2&amp;p_p_state=normal&amp;p_p_mode=view&amp;p_p_resource_id=%2Fcover&amp;p_p_cacheability=cacheLevelPage&amp;_ru_spb_iac_esbo_portal_catalog_CatalogPortlet_url=http%3A%2F%2Fftp.libs.spb.ru%2Fcovers%2Fimages%2Fcover_19819021-ks_2018-11-13_15-48-37.jpg&amp;_ru_spb_iac_esbo_portal_catalog_CatalogPortlet_mvcRenderCommandName=%2F&amp;_ru_spb_iac_esbo_portal_catalog_CatalogPortlet_book-SERIES=%D0%97%D0%B2%D0%B5%D0%B7%D0%B4%D0%BD%D1%8B%D0%B5+%D0%B2%D0%BE%D0%B9%D0%BD%D1%8B.+%D0%91%D0%BE%D0%BB%D1%8C%D1%88%D0%B0%D1%8F+%D0%B1%D0%B8%D0%B1%D0%BB%D0%B8%D0%BE%D1%82%D0%B5%D0%BA%D0%B0&amp;_ru_spb_iac_esbo_portal_catalog_CatalogPortlet_publicationType=BOOK&amp;_ru_spb_iac_esbo_portal_catalog_CatalogPortlet_book-ful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8" y="1987062"/>
            <a:ext cx="2508250" cy="34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w.forfun.com/fetch/9e/9edc8fe55212d49856e4fae796ad03d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93" y="3119718"/>
            <a:ext cx="5415013" cy="30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2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4792" y="70339"/>
            <a:ext cx="6849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alt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находящийся на стыке </a:t>
            </a:r>
            <a:r>
              <a:rPr lang="ru-RU" alt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детской литературы. Точное определение детского </a:t>
            </a:r>
            <a:r>
              <a:rPr lang="ru-RU" alt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литературоведении не дано. Как правило, главными героями в этих произведениях являются дети, у которых есть уникальные способности, волшебные вещи или союзники, которые позволяют им одерживать победу над грозными противниками. Сюжет часто включает в себя роман воспитания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https://librisognierealta.it/wp-content/uploads/2017/12/harry-potter-dvd-sa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3" y="2490593"/>
            <a:ext cx="5471564" cy="38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Муни Витчер - Всё о Нине - девочке Шестой Луны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80" y="2769576"/>
            <a:ext cx="2544820" cy="37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s://barkhatyata.ru/d/chasodei_2_chasovoe_serdc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69" y="2804684"/>
            <a:ext cx="2238154" cy="36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67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510</Words>
  <Application>Microsoft Office PowerPoint</Application>
  <PresentationFormat>Широкоэкранный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YS Text</vt:lpstr>
      <vt:lpstr>Тема Office</vt:lpstr>
      <vt:lpstr>                         МИР ФЭНТЕЗИ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МИР ФЭНТЕЗИ</dc:title>
  <dc:creator>kab33_3</dc:creator>
  <cp:lastModifiedBy>kab33_3</cp:lastModifiedBy>
  <cp:revision>17</cp:revision>
  <dcterms:created xsi:type="dcterms:W3CDTF">2023-10-23T00:39:10Z</dcterms:created>
  <dcterms:modified xsi:type="dcterms:W3CDTF">2023-10-23T04:40:32Z</dcterms:modified>
</cp:coreProperties>
</file>